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311" r:id="rId4"/>
    <p:sldId id="314" r:id="rId5"/>
    <p:sldId id="315" r:id="rId6"/>
    <p:sldId id="316" r:id="rId7"/>
    <p:sldId id="318" r:id="rId8"/>
    <p:sldId id="319" r:id="rId9"/>
    <p:sldId id="320" r:id="rId10"/>
    <p:sldId id="269" r:id="rId11"/>
    <p:sldId id="277" r:id="rId12"/>
    <p:sldId id="330" r:id="rId13"/>
    <p:sldId id="329" r:id="rId14"/>
    <p:sldId id="331" r:id="rId15"/>
    <p:sldId id="332" r:id="rId16"/>
    <p:sldId id="333" r:id="rId17"/>
    <p:sldId id="278" r:id="rId18"/>
    <p:sldId id="334" r:id="rId19"/>
    <p:sldId id="341" r:id="rId20"/>
    <p:sldId id="342" r:id="rId21"/>
    <p:sldId id="343" r:id="rId22"/>
    <p:sldId id="344" r:id="rId23"/>
    <p:sldId id="345" r:id="rId24"/>
    <p:sldId id="346" r:id="rId25"/>
    <p:sldId id="350" r:id="rId26"/>
    <p:sldId id="351" r:id="rId27"/>
    <p:sldId id="260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  <a:srgbClr val="990000"/>
    <a:srgbClr val="CC3300"/>
    <a:srgbClr val="00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4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856B5-6423-42ED-8894-EB404E0BC6AE}" type="datetimeFigureOut">
              <a:rPr lang="ru-RU" smtClean="0"/>
              <a:pPr/>
              <a:t>25.01.2014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705EA-59D2-4685-A56E-65EF1F2A9F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856B5-6423-42ED-8894-EB404E0BC6AE}" type="datetimeFigureOut">
              <a:rPr lang="ru-RU" smtClean="0"/>
              <a:pPr/>
              <a:t>25.01.2014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705EA-59D2-4685-A56E-65EF1F2A9F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856B5-6423-42ED-8894-EB404E0BC6AE}" type="datetimeFigureOut">
              <a:rPr lang="ru-RU" smtClean="0"/>
              <a:pPr/>
              <a:t>25.01.2014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705EA-59D2-4685-A56E-65EF1F2A9F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856B5-6423-42ED-8894-EB404E0BC6AE}" type="datetimeFigureOut">
              <a:rPr lang="ru-RU" smtClean="0"/>
              <a:pPr/>
              <a:t>25.01.2014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705EA-59D2-4685-A56E-65EF1F2A9F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856B5-6423-42ED-8894-EB404E0BC6AE}" type="datetimeFigureOut">
              <a:rPr lang="ru-RU" smtClean="0"/>
              <a:pPr/>
              <a:t>25.01.2014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705EA-59D2-4685-A56E-65EF1F2A9F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856B5-6423-42ED-8894-EB404E0BC6AE}" type="datetimeFigureOut">
              <a:rPr lang="ru-RU" smtClean="0"/>
              <a:pPr/>
              <a:t>25.01.2014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705EA-59D2-4685-A56E-65EF1F2A9F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856B5-6423-42ED-8894-EB404E0BC6AE}" type="datetimeFigureOut">
              <a:rPr lang="ru-RU" smtClean="0"/>
              <a:pPr/>
              <a:t>25.01.2014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705EA-59D2-4685-A56E-65EF1F2A9F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856B5-6423-42ED-8894-EB404E0BC6AE}" type="datetimeFigureOut">
              <a:rPr lang="ru-RU" smtClean="0"/>
              <a:pPr/>
              <a:t>25.01.2014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705EA-59D2-4685-A56E-65EF1F2A9F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856B5-6423-42ED-8894-EB404E0BC6AE}" type="datetimeFigureOut">
              <a:rPr lang="ru-RU" smtClean="0"/>
              <a:pPr/>
              <a:t>25.01.2014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705EA-59D2-4685-A56E-65EF1F2A9F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856B5-6423-42ED-8894-EB404E0BC6AE}" type="datetimeFigureOut">
              <a:rPr lang="ru-RU" smtClean="0"/>
              <a:pPr/>
              <a:t>25.01.2014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705EA-59D2-4685-A56E-65EF1F2A9F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856B5-6423-42ED-8894-EB404E0BC6AE}" type="datetimeFigureOut">
              <a:rPr lang="ru-RU" smtClean="0"/>
              <a:pPr/>
              <a:t>25.01.2014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705EA-59D2-4685-A56E-65EF1F2A9F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6856B5-6423-42ED-8894-EB404E0BC6AE}" type="datetimeFigureOut">
              <a:rPr lang="ru-RU" smtClean="0"/>
              <a:pPr/>
              <a:t>25.01.2014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2705EA-59D2-4685-A56E-65EF1F2A9F2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tanya220286@gmail.com" TargetMode="Externa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3" Type="http://schemas.openxmlformats.org/officeDocument/2006/relationships/slide" Target="slide12.xml"/><Relationship Id="rId7" Type="http://schemas.openxmlformats.org/officeDocument/2006/relationships/slide" Target="slide16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5.xml"/><Relationship Id="rId5" Type="http://schemas.openxmlformats.org/officeDocument/2006/relationships/slide" Target="slide14.xml"/><Relationship Id="rId10" Type="http://schemas.openxmlformats.org/officeDocument/2006/relationships/slide" Target="slide2.xml"/><Relationship Id="rId4" Type="http://schemas.openxmlformats.org/officeDocument/2006/relationships/slide" Target="slide13.xml"/><Relationship Id="rId9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3" Type="http://schemas.openxmlformats.org/officeDocument/2006/relationships/slide" Target="slide12.xml"/><Relationship Id="rId7" Type="http://schemas.openxmlformats.org/officeDocument/2006/relationships/slide" Target="slide16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5.xml"/><Relationship Id="rId5" Type="http://schemas.openxmlformats.org/officeDocument/2006/relationships/slide" Target="slide14.xml"/><Relationship Id="rId10" Type="http://schemas.openxmlformats.org/officeDocument/2006/relationships/slide" Target="slide2.xml"/><Relationship Id="rId4" Type="http://schemas.openxmlformats.org/officeDocument/2006/relationships/slide" Target="slide13.xml"/><Relationship Id="rId9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3" Type="http://schemas.openxmlformats.org/officeDocument/2006/relationships/slide" Target="slide12.xml"/><Relationship Id="rId7" Type="http://schemas.openxmlformats.org/officeDocument/2006/relationships/slide" Target="slide16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5.xml"/><Relationship Id="rId11" Type="http://schemas.openxmlformats.org/officeDocument/2006/relationships/image" Target="../media/image14.png"/><Relationship Id="rId5" Type="http://schemas.openxmlformats.org/officeDocument/2006/relationships/slide" Target="slide14.xml"/><Relationship Id="rId10" Type="http://schemas.openxmlformats.org/officeDocument/2006/relationships/slide" Target="slide2.xml"/><Relationship Id="rId4" Type="http://schemas.openxmlformats.org/officeDocument/2006/relationships/slide" Target="slide13.xml"/><Relationship Id="rId9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3" Type="http://schemas.openxmlformats.org/officeDocument/2006/relationships/slide" Target="slide12.xml"/><Relationship Id="rId7" Type="http://schemas.openxmlformats.org/officeDocument/2006/relationships/slide" Target="slide16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5.xml"/><Relationship Id="rId5" Type="http://schemas.openxmlformats.org/officeDocument/2006/relationships/slide" Target="slide14.xml"/><Relationship Id="rId10" Type="http://schemas.openxmlformats.org/officeDocument/2006/relationships/slide" Target="slide2.xml"/><Relationship Id="rId4" Type="http://schemas.openxmlformats.org/officeDocument/2006/relationships/slide" Target="slide13.xml"/><Relationship Id="rId9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3" Type="http://schemas.openxmlformats.org/officeDocument/2006/relationships/slide" Target="slide12.xml"/><Relationship Id="rId7" Type="http://schemas.openxmlformats.org/officeDocument/2006/relationships/slide" Target="slide16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5.xml"/><Relationship Id="rId11" Type="http://schemas.openxmlformats.org/officeDocument/2006/relationships/image" Target="../media/image15.png"/><Relationship Id="rId5" Type="http://schemas.openxmlformats.org/officeDocument/2006/relationships/slide" Target="slide14.xml"/><Relationship Id="rId10" Type="http://schemas.openxmlformats.org/officeDocument/2006/relationships/slide" Target="slide2.xml"/><Relationship Id="rId4" Type="http://schemas.openxmlformats.org/officeDocument/2006/relationships/slide" Target="slide13.xml"/><Relationship Id="rId9" Type="http://schemas.openxmlformats.org/officeDocument/2006/relationships/image" Target="../media/image13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3" Type="http://schemas.openxmlformats.org/officeDocument/2006/relationships/slide" Target="slide12.xml"/><Relationship Id="rId7" Type="http://schemas.openxmlformats.org/officeDocument/2006/relationships/slide" Target="slide16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5.xml"/><Relationship Id="rId11" Type="http://schemas.openxmlformats.org/officeDocument/2006/relationships/image" Target="../media/image16.png"/><Relationship Id="rId5" Type="http://schemas.openxmlformats.org/officeDocument/2006/relationships/slide" Target="slide14.xml"/><Relationship Id="rId10" Type="http://schemas.openxmlformats.org/officeDocument/2006/relationships/slide" Target="slide2.xml"/><Relationship Id="rId4" Type="http://schemas.openxmlformats.org/officeDocument/2006/relationships/slide" Target="slide13.xml"/><Relationship Id="rId9" Type="http://schemas.openxmlformats.org/officeDocument/2006/relationships/image" Target="../media/image13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3" Type="http://schemas.openxmlformats.org/officeDocument/2006/relationships/slide" Target="slide13.xml"/><Relationship Id="rId7" Type="http://schemas.openxmlformats.org/officeDocument/2006/relationships/slide" Target="slide27.xml"/><Relationship Id="rId12" Type="http://schemas.openxmlformats.org/officeDocument/2006/relationships/image" Target="../media/image3.png"/><Relationship Id="rId2" Type="http://schemas.openxmlformats.org/officeDocument/2006/relationships/slide" Target="slide1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6.xml"/><Relationship Id="rId11" Type="http://schemas.openxmlformats.org/officeDocument/2006/relationships/image" Target="../media/image8.png"/><Relationship Id="rId5" Type="http://schemas.openxmlformats.org/officeDocument/2006/relationships/slide" Target="slide15.xml"/><Relationship Id="rId10" Type="http://schemas.openxmlformats.org/officeDocument/2006/relationships/image" Target="../media/image1.gif"/><Relationship Id="rId4" Type="http://schemas.openxmlformats.org/officeDocument/2006/relationships/slide" Target="slide14.xml"/><Relationship Id="rId9" Type="http://schemas.openxmlformats.org/officeDocument/2006/relationships/image" Target="../media/image13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3" Type="http://schemas.openxmlformats.org/officeDocument/2006/relationships/slide" Target="slide19.xml"/><Relationship Id="rId7" Type="http://schemas.openxmlformats.org/officeDocument/2006/relationships/slide" Target="slide23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2.xml"/><Relationship Id="rId11" Type="http://schemas.openxmlformats.org/officeDocument/2006/relationships/image" Target="../media/image17.png"/><Relationship Id="rId5" Type="http://schemas.openxmlformats.org/officeDocument/2006/relationships/slide" Target="slide21.xml"/><Relationship Id="rId10" Type="http://schemas.openxmlformats.org/officeDocument/2006/relationships/slide" Target="slide2.xml"/><Relationship Id="rId4" Type="http://schemas.openxmlformats.org/officeDocument/2006/relationships/slide" Target="slide20.xml"/><Relationship Id="rId9" Type="http://schemas.openxmlformats.org/officeDocument/2006/relationships/image" Target="../media/image13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3" Type="http://schemas.openxmlformats.org/officeDocument/2006/relationships/slide" Target="slide19.xml"/><Relationship Id="rId7" Type="http://schemas.openxmlformats.org/officeDocument/2006/relationships/slide" Target="slide23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2.xml"/><Relationship Id="rId11" Type="http://schemas.openxmlformats.org/officeDocument/2006/relationships/image" Target="../media/image18.png"/><Relationship Id="rId5" Type="http://schemas.openxmlformats.org/officeDocument/2006/relationships/slide" Target="slide21.xml"/><Relationship Id="rId10" Type="http://schemas.openxmlformats.org/officeDocument/2006/relationships/slide" Target="slide2.xml"/><Relationship Id="rId4" Type="http://schemas.openxmlformats.org/officeDocument/2006/relationships/slide" Target="slide20.xml"/><Relationship Id="rId9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Relationship Id="rId4" Type="http://schemas.openxmlformats.org/officeDocument/2006/relationships/slide" Target="slide10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3" Type="http://schemas.openxmlformats.org/officeDocument/2006/relationships/slide" Target="slide19.xml"/><Relationship Id="rId7" Type="http://schemas.openxmlformats.org/officeDocument/2006/relationships/slide" Target="slide23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2.xml"/><Relationship Id="rId11" Type="http://schemas.openxmlformats.org/officeDocument/2006/relationships/image" Target="../media/image19.png"/><Relationship Id="rId5" Type="http://schemas.openxmlformats.org/officeDocument/2006/relationships/slide" Target="slide21.xml"/><Relationship Id="rId10" Type="http://schemas.openxmlformats.org/officeDocument/2006/relationships/slide" Target="slide2.xml"/><Relationship Id="rId4" Type="http://schemas.openxmlformats.org/officeDocument/2006/relationships/slide" Target="slide20.xml"/><Relationship Id="rId9" Type="http://schemas.openxmlformats.org/officeDocument/2006/relationships/image" Target="../media/image13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3" Type="http://schemas.openxmlformats.org/officeDocument/2006/relationships/slide" Target="slide19.xml"/><Relationship Id="rId7" Type="http://schemas.openxmlformats.org/officeDocument/2006/relationships/slide" Target="slide23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2.xml"/><Relationship Id="rId11" Type="http://schemas.openxmlformats.org/officeDocument/2006/relationships/image" Target="../media/image20.png"/><Relationship Id="rId5" Type="http://schemas.openxmlformats.org/officeDocument/2006/relationships/slide" Target="slide21.xml"/><Relationship Id="rId10" Type="http://schemas.openxmlformats.org/officeDocument/2006/relationships/slide" Target="slide2.xml"/><Relationship Id="rId4" Type="http://schemas.openxmlformats.org/officeDocument/2006/relationships/slide" Target="slide20.xml"/><Relationship Id="rId9" Type="http://schemas.openxmlformats.org/officeDocument/2006/relationships/image" Target="../media/image13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3" Type="http://schemas.openxmlformats.org/officeDocument/2006/relationships/slide" Target="slide19.xml"/><Relationship Id="rId7" Type="http://schemas.openxmlformats.org/officeDocument/2006/relationships/slide" Target="slide23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2.xml"/><Relationship Id="rId11" Type="http://schemas.openxmlformats.org/officeDocument/2006/relationships/image" Target="../media/image21.png"/><Relationship Id="rId5" Type="http://schemas.openxmlformats.org/officeDocument/2006/relationships/slide" Target="slide21.xml"/><Relationship Id="rId10" Type="http://schemas.openxmlformats.org/officeDocument/2006/relationships/slide" Target="slide2.xml"/><Relationship Id="rId4" Type="http://schemas.openxmlformats.org/officeDocument/2006/relationships/slide" Target="slide20.xml"/><Relationship Id="rId9" Type="http://schemas.openxmlformats.org/officeDocument/2006/relationships/image" Target="../media/image13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3" Type="http://schemas.openxmlformats.org/officeDocument/2006/relationships/slide" Target="slide19.xml"/><Relationship Id="rId7" Type="http://schemas.openxmlformats.org/officeDocument/2006/relationships/slide" Target="slide23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2.xml"/><Relationship Id="rId11" Type="http://schemas.openxmlformats.org/officeDocument/2006/relationships/image" Target="../media/image22.png"/><Relationship Id="rId5" Type="http://schemas.openxmlformats.org/officeDocument/2006/relationships/slide" Target="slide21.xml"/><Relationship Id="rId10" Type="http://schemas.openxmlformats.org/officeDocument/2006/relationships/slide" Target="slide2.xml"/><Relationship Id="rId4" Type="http://schemas.openxmlformats.org/officeDocument/2006/relationships/slide" Target="slide20.xml"/><Relationship Id="rId9" Type="http://schemas.openxmlformats.org/officeDocument/2006/relationships/image" Target="../media/image1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7" Type="http://schemas.openxmlformats.org/officeDocument/2006/relationships/slide" Target="slide2.xml"/><Relationship Id="rId2" Type="http://schemas.openxmlformats.org/officeDocument/2006/relationships/slide" Target="slide2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slide" Target="slide17.xml"/><Relationship Id="rId4" Type="http://schemas.openxmlformats.org/officeDocument/2006/relationships/slide" Target="slide26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slide" Target="slide25.xml"/><Relationship Id="rId7" Type="http://schemas.openxmlformats.org/officeDocument/2006/relationships/slide" Target="slide2.xml"/><Relationship Id="rId2" Type="http://schemas.openxmlformats.org/officeDocument/2006/relationships/slide" Target="slide2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slide" Target="slide17.xml"/><Relationship Id="rId4" Type="http://schemas.openxmlformats.org/officeDocument/2006/relationships/slide" Target="slide2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7" Type="http://schemas.openxmlformats.org/officeDocument/2006/relationships/slide" Target="slide2.xml"/><Relationship Id="rId2" Type="http://schemas.openxmlformats.org/officeDocument/2006/relationships/slide" Target="slide2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slide" Target="slide17.xml"/><Relationship Id="rId4" Type="http://schemas.openxmlformats.org/officeDocument/2006/relationships/slide" Target="slide2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forumdts.org/viewtopic.php?id=4375" TargetMode="External"/><Relationship Id="rId2" Type="http://schemas.openxmlformats.org/officeDocument/2006/relationships/hyperlink" Target="http://www.proshkolu.ru/user/Liga66/file/2927491/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www.mobilmusic.ru/file.php?id=832363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5.gif"/><Relationship Id="rId3" Type="http://schemas.openxmlformats.org/officeDocument/2006/relationships/slide" Target="slide3.xml"/><Relationship Id="rId7" Type="http://schemas.openxmlformats.org/officeDocument/2006/relationships/oleObject" Target="../embeddings/oleObject1.bin"/><Relationship Id="rId12" Type="http://schemas.openxmlformats.org/officeDocument/2006/relationships/slide" Target="slide9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slide" Target="slide6.xml"/><Relationship Id="rId11" Type="http://schemas.openxmlformats.org/officeDocument/2006/relationships/slide" Target="slide8.xml"/><Relationship Id="rId5" Type="http://schemas.openxmlformats.org/officeDocument/2006/relationships/slide" Target="slide5.xml"/><Relationship Id="rId10" Type="http://schemas.openxmlformats.org/officeDocument/2006/relationships/slide" Target="slide7.xml"/><Relationship Id="rId4" Type="http://schemas.openxmlformats.org/officeDocument/2006/relationships/slide" Target="slide4.xml"/><Relationship Id="rId9" Type="http://schemas.openxmlformats.org/officeDocument/2006/relationships/image" Target="../media/image4.png"/><Relationship Id="rId14" Type="http://schemas.openxmlformats.org/officeDocument/2006/relationships/slide" Target="slide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image" Target="../media/image5.gif"/><Relationship Id="rId3" Type="http://schemas.openxmlformats.org/officeDocument/2006/relationships/slide" Target="slide3.xml"/><Relationship Id="rId7" Type="http://schemas.openxmlformats.org/officeDocument/2006/relationships/oleObject" Target="../embeddings/oleObject2.bin"/><Relationship Id="rId12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slide" Target="slide6.xml"/><Relationship Id="rId11" Type="http://schemas.openxmlformats.org/officeDocument/2006/relationships/image" Target="../media/image6.png"/><Relationship Id="rId5" Type="http://schemas.openxmlformats.org/officeDocument/2006/relationships/slide" Target="slide5.xml"/><Relationship Id="rId10" Type="http://schemas.openxmlformats.org/officeDocument/2006/relationships/slide" Target="slide9.xml"/><Relationship Id="rId4" Type="http://schemas.openxmlformats.org/officeDocument/2006/relationships/slide" Target="slide4.xml"/><Relationship Id="rId9" Type="http://schemas.openxmlformats.org/officeDocument/2006/relationships/slide" Target="slide8.xml"/><Relationship Id="rId14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image" Target="../media/image10.png"/><Relationship Id="rId3" Type="http://schemas.openxmlformats.org/officeDocument/2006/relationships/slide" Target="slide3.xml"/><Relationship Id="rId7" Type="http://schemas.openxmlformats.org/officeDocument/2006/relationships/oleObject" Target="../embeddings/oleObject3.bin"/><Relationship Id="rId12" Type="http://schemas.openxmlformats.org/officeDocument/2006/relationships/image" Target="../media/image9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slide" Target="slide6.xml"/><Relationship Id="rId11" Type="http://schemas.openxmlformats.org/officeDocument/2006/relationships/image" Target="../media/image8.png"/><Relationship Id="rId5" Type="http://schemas.openxmlformats.org/officeDocument/2006/relationships/slide" Target="slide5.xml"/><Relationship Id="rId15" Type="http://schemas.openxmlformats.org/officeDocument/2006/relationships/slide" Target="slide2.xml"/><Relationship Id="rId10" Type="http://schemas.openxmlformats.org/officeDocument/2006/relationships/slide" Target="slide9.xml"/><Relationship Id="rId4" Type="http://schemas.openxmlformats.org/officeDocument/2006/relationships/slide" Target="slide4.xml"/><Relationship Id="rId9" Type="http://schemas.openxmlformats.org/officeDocument/2006/relationships/slide" Target="slide8.xml"/><Relationship Id="rId14" Type="http://schemas.openxmlformats.org/officeDocument/2006/relationships/image" Target="../media/image5.gi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2.xml"/><Relationship Id="rId3" Type="http://schemas.openxmlformats.org/officeDocument/2006/relationships/slide" Target="slide3.xml"/><Relationship Id="rId7" Type="http://schemas.openxmlformats.org/officeDocument/2006/relationships/oleObject" Target="../embeddings/oleObject4.bin"/><Relationship Id="rId12" Type="http://schemas.openxmlformats.org/officeDocument/2006/relationships/image" Target="../media/image5.gi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slide" Target="slide6.xml"/><Relationship Id="rId11" Type="http://schemas.openxmlformats.org/officeDocument/2006/relationships/image" Target="../media/image8.png"/><Relationship Id="rId5" Type="http://schemas.openxmlformats.org/officeDocument/2006/relationships/slide" Target="slide5.xml"/><Relationship Id="rId10" Type="http://schemas.openxmlformats.org/officeDocument/2006/relationships/slide" Target="slide9.xml"/><Relationship Id="rId4" Type="http://schemas.openxmlformats.org/officeDocument/2006/relationships/slide" Target="slide4.xml"/><Relationship Id="rId9" Type="http://schemas.openxmlformats.org/officeDocument/2006/relationships/slide" Target="slide8.xml"/><Relationship Id="rId1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2.xml"/><Relationship Id="rId3" Type="http://schemas.openxmlformats.org/officeDocument/2006/relationships/slide" Target="slide3.xml"/><Relationship Id="rId7" Type="http://schemas.openxmlformats.org/officeDocument/2006/relationships/oleObject" Target="../embeddings/oleObject5.bin"/><Relationship Id="rId12" Type="http://schemas.openxmlformats.org/officeDocument/2006/relationships/image" Target="../media/image5.gi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slide" Target="slide6.xml"/><Relationship Id="rId11" Type="http://schemas.openxmlformats.org/officeDocument/2006/relationships/image" Target="../media/image6.png"/><Relationship Id="rId5" Type="http://schemas.openxmlformats.org/officeDocument/2006/relationships/slide" Target="slide5.xml"/><Relationship Id="rId10" Type="http://schemas.openxmlformats.org/officeDocument/2006/relationships/slide" Target="slide9.xml"/><Relationship Id="rId4" Type="http://schemas.openxmlformats.org/officeDocument/2006/relationships/slide" Target="slide4.xml"/><Relationship Id="rId9" Type="http://schemas.openxmlformats.org/officeDocument/2006/relationships/slide" Target="slide8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2.xml"/><Relationship Id="rId3" Type="http://schemas.openxmlformats.org/officeDocument/2006/relationships/slide" Target="slide3.xml"/><Relationship Id="rId7" Type="http://schemas.openxmlformats.org/officeDocument/2006/relationships/oleObject" Target="../embeddings/oleObject6.bin"/><Relationship Id="rId12" Type="http://schemas.openxmlformats.org/officeDocument/2006/relationships/image" Target="../media/image5.gi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slide" Target="slide6.xml"/><Relationship Id="rId11" Type="http://schemas.openxmlformats.org/officeDocument/2006/relationships/image" Target="../media/image10.png"/><Relationship Id="rId5" Type="http://schemas.openxmlformats.org/officeDocument/2006/relationships/slide" Target="slide5.xml"/><Relationship Id="rId15" Type="http://schemas.openxmlformats.org/officeDocument/2006/relationships/image" Target="../media/image6.png"/><Relationship Id="rId10" Type="http://schemas.openxmlformats.org/officeDocument/2006/relationships/slide" Target="slide9.xml"/><Relationship Id="rId4" Type="http://schemas.openxmlformats.org/officeDocument/2006/relationships/slide" Target="slide4.xml"/><Relationship Id="rId9" Type="http://schemas.openxmlformats.org/officeDocument/2006/relationships/slide" Target="slide8.xml"/><Relationship Id="rId1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image" Target="../media/image6.png"/><Relationship Id="rId3" Type="http://schemas.openxmlformats.org/officeDocument/2006/relationships/slide" Target="slide3.xml"/><Relationship Id="rId7" Type="http://schemas.openxmlformats.org/officeDocument/2006/relationships/oleObject" Target="../embeddings/oleObject7.bin"/><Relationship Id="rId12" Type="http://schemas.openxmlformats.org/officeDocument/2006/relationships/slide" Target="slide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slide" Target="slide6.xml"/><Relationship Id="rId11" Type="http://schemas.openxmlformats.org/officeDocument/2006/relationships/image" Target="../media/image5.gif"/><Relationship Id="rId5" Type="http://schemas.openxmlformats.org/officeDocument/2006/relationships/slide" Target="slide5.xml"/><Relationship Id="rId15" Type="http://schemas.openxmlformats.org/officeDocument/2006/relationships/image" Target="../media/image12.png"/><Relationship Id="rId10" Type="http://schemas.openxmlformats.org/officeDocument/2006/relationships/image" Target="../media/image10.png"/><Relationship Id="rId4" Type="http://schemas.openxmlformats.org/officeDocument/2006/relationships/slide" Target="slide4.xml"/><Relationship Id="rId9" Type="http://schemas.openxmlformats.org/officeDocument/2006/relationships/slide" Target="slide8.xml"/><Relationship Id="rId14" Type="http://schemas.openxmlformats.org/officeDocument/2006/relationships/slide" Target="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85720" y="142852"/>
            <a:ext cx="8572560" cy="6357982"/>
          </a:xfrm>
          <a:prstGeom prst="roundRect">
            <a:avLst>
              <a:gd name="adj" fmla="val 7281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14282" y="1785926"/>
            <a:ext cx="857256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i="1" cap="none" spc="0" dirty="0" smtClean="0">
                <a:ln w="19050">
                  <a:solidFill>
                    <a:schemeClr val="accent3">
                      <a:lumMod val="40000"/>
                      <a:lumOff val="60000"/>
                    </a:schemeClr>
                  </a:solidFill>
                  <a:prstDash val="solid"/>
                </a:ln>
                <a:solidFill>
                  <a:srgbClr val="0066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Georgia" pitchFamily="18" charset="0"/>
              </a:rPr>
              <a:t>Поворот точки вокруг начала координат</a:t>
            </a:r>
            <a:endParaRPr lang="ru-RU" sz="4800" b="1" i="1" cap="none" spc="0" dirty="0">
              <a:ln w="19050">
                <a:solidFill>
                  <a:schemeClr val="accent3">
                    <a:lumMod val="40000"/>
                    <a:lumOff val="60000"/>
                  </a:schemeClr>
                </a:solidFill>
                <a:prstDash val="solid"/>
              </a:ln>
              <a:solidFill>
                <a:srgbClr val="0066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143224" y="4202652"/>
            <a:ext cx="5715024" cy="1703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ru-RU" i="1" dirty="0" smtClean="0">
                <a:solidFill>
                  <a:srgbClr val="003300"/>
                </a:solidFill>
                <a:latin typeface="Georgia" pitchFamily="18" charset="0"/>
              </a:rPr>
              <a:t>Приготовила Гаврилина Татьяна Александровна  учитель информатики и математики</a:t>
            </a:r>
          </a:p>
          <a:p>
            <a:pPr algn="r">
              <a:lnSpc>
                <a:spcPct val="150000"/>
              </a:lnSpc>
            </a:pPr>
            <a:r>
              <a:rPr lang="en-US" i="1" dirty="0" smtClean="0">
                <a:solidFill>
                  <a:srgbClr val="003300"/>
                </a:solidFill>
                <a:latin typeface="Georgia" pitchFamily="18" charset="0"/>
              </a:rPr>
              <a:t>e-mail: </a:t>
            </a:r>
            <a:r>
              <a:rPr lang="en-US" i="1" dirty="0" smtClean="0">
                <a:solidFill>
                  <a:srgbClr val="003300"/>
                </a:solidFill>
                <a:latin typeface="Georgia" pitchFamily="18" charset="0"/>
                <a:hlinkClick r:id="rId2"/>
              </a:rPr>
              <a:t>tanya220286@gmail.com</a:t>
            </a:r>
            <a:endParaRPr lang="en-US" i="1" dirty="0" smtClean="0">
              <a:solidFill>
                <a:srgbClr val="003300"/>
              </a:solidFill>
              <a:latin typeface="Georgia" pitchFamily="18" charset="0"/>
            </a:endParaRPr>
          </a:p>
          <a:p>
            <a:pPr algn="r">
              <a:lnSpc>
                <a:spcPct val="150000"/>
              </a:lnSpc>
            </a:pPr>
            <a:r>
              <a:rPr lang="en-US" i="1" dirty="0" smtClean="0">
                <a:solidFill>
                  <a:srgbClr val="003300"/>
                </a:solidFill>
                <a:latin typeface="Georgia" pitchFamily="18" charset="0"/>
              </a:rPr>
              <a:t> </a:t>
            </a:r>
            <a:r>
              <a:rPr lang="ru-RU" i="1" dirty="0" smtClean="0">
                <a:solidFill>
                  <a:srgbClr val="003300"/>
                </a:solidFill>
                <a:latin typeface="Georgia" pitchFamily="18" charset="0"/>
              </a:rPr>
              <a:t>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785918" y="6143644"/>
            <a:ext cx="57150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i="1" dirty="0" smtClean="0">
                <a:solidFill>
                  <a:srgbClr val="003300"/>
                </a:solidFill>
                <a:latin typeface="Georgia" pitchFamily="18" charset="0"/>
              </a:rPr>
              <a:t>2014 г</a:t>
            </a:r>
            <a:endParaRPr lang="ru-RU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416438"/>
            <a:ext cx="85725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i="1" dirty="0" smtClean="0">
                <a:solidFill>
                  <a:srgbClr val="003300"/>
                </a:solidFill>
                <a:latin typeface="Georgia" pitchFamily="18" charset="0"/>
              </a:rPr>
              <a:t>Муниципальное казенное общеобразовательное учреждение  </a:t>
            </a:r>
            <a:endParaRPr lang="en-US" i="1" dirty="0" smtClean="0">
              <a:solidFill>
                <a:srgbClr val="003300"/>
              </a:solidFill>
              <a:latin typeface="Georgia" pitchFamily="18" charset="0"/>
            </a:endParaRPr>
          </a:p>
          <a:p>
            <a:pPr lvl="0" algn="ctr"/>
            <a:r>
              <a:rPr lang="ru-RU" i="1" dirty="0" smtClean="0">
                <a:solidFill>
                  <a:srgbClr val="003300"/>
                </a:solidFill>
                <a:latin typeface="Georgia" pitchFamily="18" charset="0"/>
              </a:rPr>
              <a:t>«Боровская средняя общеобразовательная школа» </a:t>
            </a:r>
            <a:endParaRPr lang="ru-RU" i="1" dirty="0">
              <a:solidFill>
                <a:srgbClr val="003300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85720" y="285728"/>
            <a:ext cx="8572560" cy="6357982"/>
          </a:xfrm>
          <a:prstGeom prst="roundRect">
            <a:avLst>
              <a:gd name="adj" fmla="val 7281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85720" y="928670"/>
            <a:ext cx="85725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i="1" dirty="0" smtClean="0">
                <a:solidFill>
                  <a:srgbClr val="003300"/>
                </a:solidFill>
                <a:latin typeface="Georgia" pitchFamily="18" charset="0"/>
              </a:rPr>
              <a:t>Выберите уровень </a:t>
            </a:r>
            <a:endParaRPr lang="ru-RU" sz="28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pic>
        <p:nvPicPr>
          <p:cNvPr id="14" name="Рисунок 13" descr="Sowa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84" y="2500306"/>
            <a:ext cx="2886075" cy="3333750"/>
          </a:xfrm>
          <a:prstGeom prst="rect">
            <a:avLst/>
          </a:prstGeom>
        </p:spPr>
      </p:pic>
      <p:grpSp>
        <p:nvGrpSpPr>
          <p:cNvPr id="8" name="Группа 7"/>
          <p:cNvGrpSpPr/>
          <p:nvPr/>
        </p:nvGrpSpPr>
        <p:grpSpPr>
          <a:xfrm>
            <a:off x="3000364" y="2000240"/>
            <a:ext cx="2357454" cy="857256"/>
            <a:chOff x="5357818" y="3357562"/>
            <a:chExt cx="2357454" cy="857256"/>
          </a:xfrm>
        </p:grpSpPr>
        <p:sp>
          <p:nvSpPr>
            <p:cNvPr id="13" name="Скругленный прямоугольник 12"/>
            <p:cNvSpPr/>
            <p:nvPr/>
          </p:nvSpPr>
          <p:spPr>
            <a:xfrm>
              <a:off x="5429256" y="3357562"/>
              <a:ext cx="2286016" cy="857256"/>
            </a:xfrm>
            <a:prstGeom prst="roundRect">
              <a:avLst>
                <a:gd name="adj" fmla="val 31996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100"/>
            </a:p>
          </p:txBody>
        </p:sp>
        <p:sp>
          <p:nvSpPr>
            <p:cNvPr id="15" name="Прямоугольник 14">
              <a:hlinkClick r:id="rId3" action="ppaction://hlinksldjump"/>
            </p:cNvPr>
            <p:cNvSpPr/>
            <p:nvPr/>
          </p:nvSpPr>
          <p:spPr>
            <a:xfrm>
              <a:off x="5357818" y="3571876"/>
              <a:ext cx="228601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2400" b="1" i="1" dirty="0" smtClean="0">
                  <a:solidFill>
                    <a:srgbClr val="003300"/>
                  </a:solidFill>
                  <a:latin typeface="Georgia" pitchFamily="18" charset="0"/>
                </a:rPr>
                <a:t>1 уровень</a:t>
              </a:r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3071802" y="3286124"/>
            <a:ext cx="2286016" cy="857256"/>
            <a:chOff x="5429256" y="3357562"/>
            <a:chExt cx="2286016" cy="857256"/>
          </a:xfrm>
        </p:grpSpPr>
        <p:sp>
          <p:nvSpPr>
            <p:cNvPr id="22" name="Скругленный прямоугольник 21"/>
            <p:cNvSpPr/>
            <p:nvPr/>
          </p:nvSpPr>
          <p:spPr>
            <a:xfrm>
              <a:off x="5429256" y="3357562"/>
              <a:ext cx="2286016" cy="857256"/>
            </a:xfrm>
            <a:prstGeom prst="roundRect">
              <a:avLst>
                <a:gd name="adj" fmla="val 31996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100"/>
            </a:p>
          </p:txBody>
        </p:sp>
        <p:sp>
          <p:nvSpPr>
            <p:cNvPr id="23" name="Прямоугольник 22">
              <a:hlinkClick r:id="rId4" action="ppaction://hlinksldjump"/>
            </p:cNvPr>
            <p:cNvSpPr/>
            <p:nvPr/>
          </p:nvSpPr>
          <p:spPr>
            <a:xfrm>
              <a:off x="5429256" y="3571876"/>
              <a:ext cx="228601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2400" b="1" i="1" dirty="0" smtClean="0">
                  <a:solidFill>
                    <a:srgbClr val="003300"/>
                  </a:solidFill>
                  <a:latin typeface="Georgia" pitchFamily="18" charset="0"/>
                </a:rPr>
                <a:t>2 уровень</a:t>
              </a: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3071802" y="4357694"/>
            <a:ext cx="2286016" cy="857256"/>
            <a:chOff x="5429256" y="3357562"/>
            <a:chExt cx="2286016" cy="857256"/>
          </a:xfrm>
        </p:grpSpPr>
        <p:sp>
          <p:nvSpPr>
            <p:cNvPr id="17" name="Скругленный прямоугольник 16"/>
            <p:cNvSpPr/>
            <p:nvPr/>
          </p:nvSpPr>
          <p:spPr>
            <a:xfrm>
              <a:off x="5429256" y="3357562"/>
              <a:ext cx="2286016" cy="857256"/>
            </a:xfrm>
            <a:prstGeom prst="roundRect">
              <a:avLst>
                <a:gd name="adj" fmla="val 31996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100"/>
            </a:p>
          </p:txBody>
        </p:sp>
        <p:sp>
          <p:nvSpPr>
            <p:cNvPr id="18" name="Прямоугольник 17">
              <a:hlinkClick r:id="rId4" action="ppaction://hlinksldjump"/>
            </p:cNvPr>
            <p:cNvSpPr/>
            <p:nvPr/>
          </p:nvSpPr>
          <p:spPr>
            <a:xfrm>
              <a:off x="5429256" y="3571876"/>
              <a:ext cx="228601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b="1" i="1" dirty="0" smtClean="0">
                  <a:solidFill>
                    <a:srgbClr val="003300"/>
                  </a:solidFill>
                  <a:latin typeface="Georgia" pitchFamily="18" charset="0"/>
                </a:rPr>
                <a:t>Дополнительно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85720" y="285728"/>
            <a:ext cx="8572560" cy="6357982"/>
          </a:xfrm>
          <a:prstGeom prst="roundRect">
            <a:avLst>
              <a:gd name="adj" fmla="val 7281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928662" y="500042"/>
            <a:ext cx="7643866" cy="5929354"/>
          </a:xfrm>
          <a:prstGeom prst="roundRect">
            <a:avLst>
              <a:gd name="adj" fmla="val 7281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143240" y="714356"/>
            <a:ext cx="28575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i="1" dirty="0" smtClean="0">
                <a:solidFill>
                  <a:srgbClr val="003300"/>
                </a:solidFill>
                <a:latin typeface="Georgia" pitchFamily="18" charset="0"/>
              </a:rPr>
              <a:t>1</a:t>
            </a:r>
            <a:r>
              <a:rPr lang="en-US" sz="2400" b="1" i="1" dirty="0" smtClean="0">
                <a:solidFill>
                  <a:srgbClr val="003300"/>
                </a:solidFill>
                <a:latin typeface="Georgia" pitchFamily="18" charset="0"/>
              </a:rPr>
              <a:t> </a:t>
            </a:r>
            <a:r>
              <a:rPr lang="ru-RU" sz="2400" b="1" i="1" dirty="0" smtClean="0">
                <a:solidFill>
                  <a:srgbClr val="003300"/>
                </a:solidFill>
                <a:latin typeface="Georgia" pitchFamily="18" charset="0"/>
              </a:rPr>
              <a:t>уровень</a:t>
            </a:r>
            <a:endParaRPr lang="ru-RU" sz="24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285720" y="500042"/>
            <a:ext cx="2286048" cy="857256"/>
          </a:xfrm>
          <a:prstGeom prst="roundRect">
            <a:avLst>
              <a:gd name="adj" fmla="val 31996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>
            <a:hlinkClick r:id="rId2" action="ppaction://hlinksldjump"/>
          </p:cNvPr>
          <p:cNvSpPr/>
          <p:nvPr/>
        </p:nvSpPr>
        <p:spPr>
          <a:xfrm>
            <a:off x="357158" y="714356"/>
            <a:ext cx="642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003300"/>
                </a:solidFill>
                <a:latin typeface="Georgia" pitchFamily="18" charset="0"/>
              </a:rPr>
              <a:t>1</a:t>
            </a:r>
            <a:endParaRPr lang="ru-RU" sz="32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16" name="Прямоугольник 15">
            <a:hlinkClick r:id="rId3" action="ppaction://hlinksldjump"/>
          </p:cNvPr>
          <p:cNvSpPr/>
          <p:nvPr/>
        </p:nvSpPr>
        <p:spPr>
          <a:xfrm>
            <a:off x="285720" y="1357298"/>
            <a:ext cx="642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003300"/>
                </a:solidFill>
                <a:latin typeface="Georgia" pitchFamily="18" charset="0"/>
              </a:rPr>
              <a:t>2</a:t>
            </a:r>
            <a:endParaRPr lang="ru-RU" sz="32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17" name="Прямоугольник 16">
            <a:hlinkClick r:id="rId4" action="ppaction://hlinksldjump"/>
          </p:cNvPr>
          <p:cNvSpPr/>
          <p:nvPr/>
        </p:nvSpPr>
        <p:spPr>
          <a:xfrm>
            <a:off x="285720" y="2143116"/>
            <a:ext cx="642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003300"/>
                </a:solidFill>
                <a:latin typeface="Georgia" pitchFamily="18" charset="0"/>
              </a:rPr>
              <a:t>3</a:t>
            </a:r>
            <a:endParaRPr lang="ru-RU" sz="32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18" name="Прямоугольник 17">
            <a:hlinkClick r:id="rId5" action="ppaction://hlinksldjump"/>
          </p:cNvPr>
          <p:cNvSpPr/>
          <p:nvPr/>
        </p:nvSpPr>
        <p:spPr>
          <a:xfrm>
            <a:off x="285720" y="2857496"/>
            <a:ext cx="642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>
                <a:solidFill>
                  <a:srgbClr val="003300"/>
                </a:solidFill>
                <a:latin typeface="Georgia" pitchFamily="18" charset="0"/>
              </a:rPr>
              <a:t>4</a:t>
            </a:r>
          </a:p>
        </p:txBody>
      </p:sp>
      <p:sp>
        <p:nvSpPr>
          <p:cNvPr id="19" name="Прямоугольник 18">
            <a:hlinkClick r:id="rId6" action="ppaction://hlinksldjump"/>
          </p:cNvPr>
          <p:cNvSpPr/>
          <p:nvPr/>
        </p:nvSpPr>
        <p:spPr>
          <a:xfrm>
            <a:off x="285720" y="3571876"/>
            <a:ext cx="642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003300"/>
                </a:solidFill>
                <a:latin typeface="Georgia" pitchFamily="18" charset="0"/>
              </a:rPr>
              <a:t>5</a:t>
            </a:r>
            <a:endParaRPr lang="ru-RU" sz="32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22" name="Прямоугольник 21">
            <a:hlinkClick r:id="rId7" action="ppaction://hlinksldjump"/>
          </p:cNvPr>
          <p:cNvSpPr/>
          <p:nvPr/>
        </p:nvSpPr>
        <p:spPr>
          <a:xfrm>
            <a:off x="285720" y="4286256"/>
            <a:ext cx="642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003300"/>
                </a:solidFill>
                <a:latin typeface="Georgia" pitchFamily="18" charset="0"/>
              </a:rPr>
              <a:t>6</a:t>
            </a:r>
            <a:endParaRPr lang="ru-RU" sz="32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4096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65" name="Rectangle 5"/>
          <p:cNvSpPr>
            <a:spLocks noChangeArrowheads="1"/>
          </p:cNvSpPr>
          <p:nvPr/>
        </p:nvSpPr>
        <p:spPr bwMode="auto">
          <a:xfrm>
            <a:off x="0" y="638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67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68" name="Rectangle 8"/>
          <p:cNvSpPr>
            <a:spLocks noChangeArrowheads="1"/>
          </p:cNvSpPr>
          <p:nvPr/>
        </p:nvSpPr>
        <p:spPr bwMode="auto">
          <a:xfrm>
            <a:off x="0" y="638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70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56" name="Группа 55"/>
          <p:cNvGrpSpPr/>
          <p:nvPr/>
        </p:nvGrpSpPr>
        <p:grpSpPr>
          <a:xfrm>
            <a:off x="1142976" y="3357562"/>
            <a:ext cx="1571636" cy="857256"/>
            <a:chOff x="1142976" y="3357562"/>
            <a:chExt cx="1571636" cy="857256"/>
          </a:xfrm>
        </p:grpSpPr>
        <p:sp>
          <p:nvSpPr>
            <p:cNvPr id="32" name="Скругленный прямоугольник 31"/>
            <p:cNvSpPr/>
            <p:nvPr/>
          </p:nvSpPr>
          <p:spPr>
            <a:xfrm>
              <a:off x="1142976" y="3357562"/>
              <a:ext cx="1571636" cy="857256"/>
            </a:xfrm>
            <a:prstGeom prst="roundRect">
              <a:avLst>
                <a:gd name="adj" fmla="val 31996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Прямоугольник 30"/>
            <p:cNvSpPr/>
            <p:nvPr/>
          </p:nvSpPr>
          <p:spPr>
            <a:xfrm>
              <a:off x="1142976" y="3429000"/>
              <a:ext cx="157163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3200" b="1" i="1" dirty="0" smtClean="0">
                  <a:solidFill>
                    <a:srgbClr val="003300"/>
                  </a:solidFill>
                  <a:latin typeface="Georgia" pitchFamily="18" charset="0"/>
                </a:rPr>
                <a:t>(0;1)</a:t>
              </a:r>
              <a:endParaRPr lang="ru-RU" sz="3200" b="1" i="1" dirty="0">
                <a:solidFill>
                  <a:srgbClr val="003300"/>
                </a:solidFill>
                <a:latin typeface="Georgia" pitchFamily="18" charset="0"/>
              </a:endParaRPr>
            </a:p>
          </p:txBody>
        </p:sp>
      </p:grpSp>
      <p:grpSp>
        <p:nvGrpSpPr>
          <p:cNvPr id="4" name="Группа 54"/>
          <p:cNvGrpSpPr/>
          <p:nvPr/>
        </p:nvGrpSpPr>
        <p:grpSpPr>
          <a:xfrm>
            <a:off x="3000364" y="3357562"/>
            <a:ext cx="1571636" cy="857256"/>
            <a:chOff x="3000364" y="3500438"/>
            <a:chExt cx="1571636" cy="857256"/>
          </a:xfrm>
        </p:grpSpPr>
        <p:sp>
          <p:nvSpPr>
            <p:cNvPr id="41" name="Скругленный прямоугольник 40"/>
            <p:cNvSpPr/>
            <p:nvPr/>
          </p:nvSpPr>
          <p:spPr>
            <a:xfrm>
              <a:off x="3000364" y="3500438"/>
              <a:ext cx="1571636" cy="857256"/>
            </a:xfrm>
            <a:prstGeom prst="roundRect">
              <a:avLst>
                <a:gd name="adj" fmla="val 31996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Прямоугольник 41"/>
            <p:cNvSpPr/>
            <p:nvPr/>
          </p:nvSpPr>
          <p:spPr>
            <a:xfrm>
              <a:off x="3000364" y="3571876"/>
              <a:ext cx="157163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3200" b="1" i="1" dirty="0" smtClean="0">
                  <a:solidFill>
                    <a:srgbClr val="003300"/>
                  </a:solidFill>
                  <a:latin typeface="Georgia" pitchFamily="18" charset="0"/>
                </a:rPr>
                <a:t>(-1;0)</a:t>
              </a:r>
              <a:endParaRPr lang="ru-RU" sz="3200" b="1" i="1" dirty="0">
                <a:solidFill>
                  <a:srgbClr val="003300"/>
                </a:solidFill>
                <a:latin typeface="Georgia" pitchFamily="18" charset="0"/>
              </a:endParaRPr>
            </a:p>
          </p:txBody>
        </p:sp>
      </p:grpSp>
      <p:grpSp>
        <p:nvGrpSpPr>
          <p:cNvPr id="5" name="Группа 42"/>
          <p:cNvGrpSpPr/>
          <p:nvPr/>
        </p:nvGrpSpPr>
        <p:grpSpPr>
          <a:xfrm>
            <a:off x="4786314" y="3357562"/>
            <a:ext cx="1571636" cy="857256"/>
            <a:chOff x="1285852" y="4000504"/>
            <a:chExt cx="1785950" cy="857256"/>
          </a:xfrm>
        </p:grpSpPr>
        <p:sp>
          <p:nvSpPr>
            <p:cNvPr id="44" name="Скругленный прямоугольник 43"/>
            <p:cNvSpPr/>
            <p:nvPr/>
          </p:nvSpPr>
          <p:spPr>
            <a:xfrm>
              <a:off x="1285852" y="4000504"/>
              <a:ext cx="1785950" cy="857256"/>
            </a:xfrm>
            <a:prstGeom prst="roundRect">
              <a:avLst>
                <a:gd name="adj" fmla="val 31996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" name="Прямоугольник 44"/>
            <p:cNvSpPr/>
            <p:nvPr/>
          </p:nvSpPr>
          <p:spPr>
            <a:xfrm>
              <a:off x="1285852" y="4071942"/>
              <a:ext cx="1785950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3200" b="1" i="1" dirty="0" smtClean="0">
                  <a:solidFill>
                    <a:srgbClr val="003300"/>
                  </a:solidFill>
                  <a:latin typeface="Georgia" pitchFamily="18" charset="0"/>
                  <a:cs typeface="Times New Roman" pitchFamily="18" charset="0"/>
                </a:rPr>
                <a:t>(0;-1)</a:t>
              </a:r>
              <a:endParaRPr lang="ru-RU" sz="3200" b="1" i="1" dirty="0">
                <a:solidFill>
                  <a:srgbClr val="003300"/>
                </a:solidFill>
                <a:latin typeface="Georgia" pitchFamily="18" charset="0"/>
                <a:cs typeface="Times New Roman" pitchFamily="18" charset="0"/>
              </a:endParaRPr>
            </a:p>
          </p:txBody>
        </p:sp>
      </p:grpSp>
      <p:sp>
        <p:nvSpPr>
          <p:cNvPr id="50" name="Прямоугольник 49"/>
          <p:cNvSpPr/>
          <p:nvPr/>
        </p:nvSpPr>
        <p:spPr>
          <a:xfrm>
            <a:off x="2143108" y="4857760"/>
            <a:ext cx="544091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3200" b="1" i="1" spc="150" dirty="0" smtClean="0">
                <a:ln w="11430"/>
                <a:solidFill>
                  <a:srgbClr val="0070C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Georgia" pitchFamily="18" charset="0"/>
              </a:rPr>
              <a:t>Молодец! Правильно!</a:t>
            </a:r>
            <a:endParaRPr lang="ru-RU" sz="3200" b="1" i="1" cap="none" spc="150" dirty="0">
              <a:ln w="11430"/>
              <a:solidFill>
                <a:srgbClr val="0070C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2643174" y="4857760"/>
            <a:ext cx="400141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3600" b="1" i="1" spc="150" dirty="0" smtClean="0">
                <a:ln w="11430"/>
                <a:solidFill>
                  <a:srgbClr val="0070C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Georgia" pitchFamily="18" charset="0"/>
              </a:rPr>
              <a:t>Подумай еще!</a:t>
            </a:r>
            <a:endParaRPr lang="ru-RU" sz="3600" b="1" i="1" cap="none" spc="150" dirty="0">
              <a:ln w="11430"/>
              <a:solidFill>
                <a:srgbClr val="0070C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68" name="Рисунок 67" descr="i (1).jp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4282" y="4929198"/>
            <a:ext cx="785818" cy="714380"/>
          </a:xfrm>
          <a:prstGeom prst="rect">
            <a:avLst/>
          </a:prstGeom>
        </p:spPr>
      </p:pic>
      <p:sp>
        <p:nvSpPr>
          <p:cNvPr id="40977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86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86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928662" y="1357298"/>
            <a:ext cx="74295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i="1" dirty="0" smtClean="0">
                <a:solidFill>
                  <a:srgbClr val="003300"/>
                </a:solidFill>
                <a:latin typeface="Georgia" pitchFamily="18" charset="0"/>
              </a:rPr>
              <a:t>Найдите координаты точки единичной окружности, полученной поворотом точки (1;0) на угол 5</a:t>
            </a:r>
            <a:r>
              <a:rPr lang="el-GR" sz="2400" i="1" dirty="0" smtClean="0">
                <a:solidFill>
                  <a:srgbClr val="003300"/>
                </a:solidFill>
                <a:latin typeface="Georgia" pitchFamily="18" charset="0"/>
              </a:rPr>
              <a:t>π</a:t>
            </a:r>
            <a:r>
              <a:rPr lang="ru-RU" sz="2400" i="1" dirty="0" smtClean="0">
                <a:solidFill>
                  <a:srgbClr val="003300"/>
                </a:solidFill>
                <a:latin typeface="Georgia" pitchFamily="18" charset="0"/>
              </a:rPr>
              <a:t> </a:t>
            </a:r>
            <a:endParaRPr lang="ru-RU" sz="2400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54" name="Управляющая кнопка: домой 53">
            <a:hlinkClick r:id="rId10" action="ppaction://hlinksldjump" highlightClick="1"/>
          </p:cNvPr>
          <p:cNvSpPr/>
          <p:nvPr/>
        </p:nvSpPr>
        <p:spPr>
          <a:xfrm>
            <a:off x="285720" y="5643578"/>
            <a:ext cx="642942" cy="571504"/>
          </a:xfrm>
          <a:prstGeom prst="actionButtonHom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58" name="Группа 57"/>
          <p:cNvGrpSpPr/>
          <p:nvPr/>
        </p:nvGrpSpPr>
        <p:grpSpPr>
          <a:xfrm>
            <a:off x="6662830" y="3335260"/>
            <a:ext cx="1571636" cy="857256"/>
            <a:chOff x="6662830" y="3335260"/>
            <a:chExt cx="1571636" cy="857256"/>
          </a:xfrm>
        </p:grpSpPr>
        <p:sp>
          <p:nvSpPr>
            <p:cNvPr id="55" name="Скругленный прямоугольник 54"/>
            <p:cNvSpPr/>
            <p:nvPr/>
          </p:nvSpPr>
          <p:spPr>
            <a:xfrm>
              <a:off x="6662830" y="3335260"/>
              <a:ext cx="1571636" cy="857256"/>
            </a:xfrm>
            <a:prstGeom prst="roundRect">
              <a:avLst>
                <a:gd name="adj" fmla="val 31996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7" name="Прямоугольник 56"/>
            <p:cNvSpPr/>
            <p:nvPr/>
          </p:nvSpPr>
          <p:spPr>
            <a:xfrm>
              <a:off x="6786578" y="3429000"/>
              <a:ext cx="135732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3200" b="1" i="1" dirty="0" smtClean="0">
                  <a:solidFill>
                    <a:srgbClr val="003300"/>
                  </a:solidFill>
                  <a:latin typeface="Georgia" pitchFamily="18" charset="0"/>
                </a:rPr>
                <a:t>(1;0)</a:t>
              </a:r>
              <a:endParaRPr lang="ru-RU" sz="3200" b="1" i="1" dirty="0">
                <a:solidFill>
                  <a:srgbClr val="003300"/>
                </a:solidFill>
                <a:latin typeface="Georgia" pitchFamily="18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6" dur="80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7" dur="80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80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7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9" dur="80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0" dur="80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80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</p:childTnLst>
        </p:cTn>
      </p:par>
    </p:tnLst>
    <p:bldLst>
      <p:bldP spid="50" grpId="0"/>
      <p:bldP spid="50" grpId="1"/>
      <p:bldP spid="50" grpId="2"/>
      <p:bldP spid="50" grpId="3"/>
      <p:bldP spid="50" grpId="4"/>
      <p:bldP spid="51" grpId="0"/>
      <p:bldP spid="51" grpId="1"/>
      <p:bldP spid="51" grpId="2"/>
      <p:bldP spid="51" grpId="3"/>
      <p:bldP spid="51" grpId="4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85720" y="285728"/>
            <a:ext cx="8572560" cy="6357982"/>
          </a:xfrm>
          <a:prstGeom prst="roundRect">
            <a:avLst>
              <a:gd name="adj" fmla="val 7281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928662" y="500042"/>
            <a:ext cx="7643866" cy="5929354"/>
          </a:xfrm>
          <a:prstGeom prst="roundRect">
            <a:avLst>
              <a:gd name="adj" fmla="val 7281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143240" y="714356"/>
            <a:ext cx="28575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i="1" dirty="0" smtClean="0">
                <a:solidFill>
                  <a:srgbClr val="003300"/>
                </a:solidFill>
                <a:latin typeface="Georgia" pitchFamily="18" charset="0"/>
              </a:rPr>
              <a:t>1</a:t>
            </a:r>
            <a:r>
              <a:rPr lang="en-US" sz="2400" b="1" i="1" dirty="0" smtClean="0">
                <a:solidFill>
                  <a:srgbClr val="003300"/>
                </a:solidFill>
                <a:latin typeface="Georgia" pitchFamily="18" charset="0"/>
              </a:rPr>
              <a:t> </a:t>
            </a:r>
            <a:r>
              <a:rPr lang="ru-RU" sz="2400" b="1" i="1" dirty="0" smtClean="0">
                <a:solidFill>
                  <a:srgbClr val="003300"/>
                </a:solidFill>
                <a:latin typeface="Georgia" pitchFamily="18" charset="0"/>
              </a:rPr>
              <a:t>уровень</a:t>
            </a:r>
            <a:endParaRPr lang="ru-RU" sz="24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285720" y="1214422"/>
            <a:ext cx="2286048" cy="857256"/>
          </a:xfrm>
          <a:prstGeom prst="roundRect">
            <a:avLst>
              <a:gd name="adj" fmla="val 31996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>
            <a:hlinkClick r:id="rId2" action="ppaction://hlinksldjump"/>
          </p:cNvPr>
          <p:cNvSpPr/>
          <p:nvPr/>
        </p:nvSpPr>
        <p:spPr>
          <a:xfrm>
            <a:off x="357158" y="714356"/>
            <a:ext cx="642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003300"/>
                </a:solidFill>
                <a:latin typeface="Georgia" pitchFamily="18" charset="0"/>
              </a:rPr>
              <a:t>1</a:t>
            </a:r>
            <a:endParaRPr lang="ru-RU" sz="32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16" name="Прямоугольник 15">
            <a:hlinkClick r:id="rId3" action="ppaction://hlinksldjump"/>
          </p:cNvPr>
          <p:cNvSpPr/>
          <p:nvPr/>
        </p:nvSpPr>
        <p:spPr>
          <a:xfrm>
            <a:off x="285720" y="1357298"/>
            <a:ext cx="642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003300"/>
                </a:solidFill>
                <a:latin typeface="Georgia" pitchFamily="18" charset="0"/>
              </a:rPr>
              <a:t>2</a:t>
            </a:r>
            <a:endParaRPr lang="ru-RU" sz="32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17" name="Прямоугольник 16">
            <a:hlinkClick r:id="rId4" action="ppaction://hlinksldjump"/>
          </p:cNvPr>
          <p:cNvSpPr/>
          <p:nvPr/>
        </p:nvSpPr>
        <p:spPr>
          <a:xfrm>
            <a:off x="285720" y="2143116"/>
            <a:ext cx="642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003300"/>
                </a:solidFill>
                <a:latin typeface="Georgia" pitchFamily="18" charset="0"/>
              </a:rPr>
              <a:t>3</a:t>
            </a:r>
            <a:endParaRPr lang="ru-RU" sz="32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18" name="Прямоугольник 17">
            <a:hlinkClick r:id="rId5" action="ppaction://hlinksldjump"/>
          </p:cNvPr>
          <p:cNvSpPr/>
          <p:nvPr/>
        </p:nvSpPr>
        <p:spPr>
          <a:xfrm>
            <a:off x="285720" y="2857496"/>
            <a:ext cx="642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>
                <a:solidFill>
                  <a:srgbClr val="003300"/>
                </a:solidFill>
                <a:latin typeface="Georgia" pitchFamily="18" charset="0"/>
              </a:rPr>
              <a:t>4</a:t>
            </a:r>
          </a:p>
        </p:txBody>
      </p:sp>
      <p:sp>
        <p:nvSpPr>
          <p:cNvPr id="19" name="Прямоугольник 18">
            <a:hlinkClick r:id="rId6" action="ppaction://hlinksldjump"/>
          </p:cNvPr>
          <p:cNvSpPr/>
          <p:nvPr/>
        </p:nvSpPr>
        <p:spPr>
          <a:xfrm>
            <a:off x="285720" y="3571876"/>
            <a:ext cx="642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003300"/>
                </a:solidFill>
                <a:latin typeface="Georgia" pitchFamily="18" charset="0"/>
              </a:rPr>
              <a:t>5</a:t>
            </a:r>
            <a:endParaRPr lang="ru-RU" sz="32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22" name="Прямоугольник 21">
            <a:hlinkClick r:id="rId7" action="ppaction://hlinksldjump"/>
          </p:cNvPr>
          <p:cNvSpPr/>
          <p:nvPr/>
        </p:nvSpPr>
        <p:spPr>
          <a:xfrm>
            <a:off x="285720" y="4286256"/>
            <a:ext cx="642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003300"/>
                </a:solidFill>
                <a:latin typeface="Georgia" pitchFamily="18" charset="0"/>
              </a:rPr>
              <a:t>6</a:t>
            </a:r>
            <a:endParaRPr lang="ru-RU" sz="32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4096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65" name="Rectangle 5"/>
          <p:cNvSpPr>
            <a:spLocks noChangeArrowheads="1"/>
          </p:cNvSpPr>
          <p:nvPr/>
        </p:nvSpPr>
        <p:spPr bwMode="auto">
          <a:xfrm>
            <a:off x="0" y="638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67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68" name="Rectangle 8"/>
          <p:cNvSpPr>
            <a:spLocks noChangeArrowheads="1"/>
          </p:cNvSpPr>
          <p:nvPr/>
        </p:nvSpPr>
        <p:spPr bwMode="auto">
          <a:xfrm>
            <a:off x="0" y="638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70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3" name="Группа 55"/>
          <p:cNvGrpSpPr/>
          <p:nvPr/>
        </p:nvGrpSpPr>
        <p:grpSpPr>
          <a:xfrm>
            <a:off x="1142976" y="3357562"/>
            <a:ext cx="1571636" cy="857256"/>
            <a:chOff x="1142976" y="3357562"/>
            <a:chExt cx="1571636" cy="857256"/>
          </a:xfrm>
        </p:grpSpPr>
        <p:sp>
          <p:nvSpPr>
            <p:cNvPr id="32" name="Скругленный прямоугольник 31"/>
            <p:cNvSpPr/>
            <p:nvPr/>
          </p:nvSpPr>
          <p:spPr>
            <a:xfrm>
              <a:off x="1142976" y="3357562"/>
              <a:ext cx="1571636" cy="857256"/>
            </a:xfrm>
            <a:prstGeom prst="roundRect">
              <a:avLst>
                <a:gd name="adj" fmla="val 31996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Прямоугольник 30"/>
            <p:cNvSpPr/>
            <p:nvPr/>
          </p:nvSpPr>
          <p:spPr>
            <a:xfrm>
              <a:off x="1142976" y="3429000"/>
              <a:ext cx="157163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3200" b="1" i="1" dirty="0" smtClean="0">
                  <a:solidFill>
                    <a:srgbClr val="003300"/>
                  </a:solidFill>
                  <a:latin typeface="Georgia" pitchFamily="18" charset="0"/>
                </a:rPr>
                <a:t>(0;1)</a:t>
              </a:r>
              <a:endParaRPr lang="ru-RU" sz="3200" b="1" i="1" dirty="0">
                <a:solidFill>
                  <a:srgbClr val="003300"/>
                </a:solidFill>
                <a:latin typeface="Georgia" pitchFamily="18" charset="0"/>
              </a:endParaRPr>
            </a:p>
          </p:txBody>
        </p:sp>
      </p:grpSp>
      <p:grpSp>
        <p:nvGrpSpPr>
          <p:cNvPr id="4" name="Группа 54"/>
          <p:cNvGrpSpPr/>
          <p:nvPr/>
        </p:nvGrpSpPr>
        <p:grpSpPr>
          <a:xfrm>
            <a:off x="3000364" y="3357562"/>
            <a:ext cx="1571636" cy="857256"/>
            <a:chOff x="3000364" y="3500438"/>
            <a:chExt cx="1571636" cy="857256"/>
          </a:xfrm>
        </p:grpSpPr>
        <p:sp>
          <p:nvSpPr>
            <p:cNvPr id="41" name="Скругленный прямоугольник 40"/>
            <p:cNvSpPr/>
            <p:nvPr/>
          </p:nvSpPr>
          <p:spPr>
            <a:xfrm>
              <a:off x="3000364" y="3500438"/>
              <a:ext cx="1571636" cy="857256"/>
            </a:xfrm>
            <a:prstGeom prst="roundRect">
              <a:avLst>
                <a:gd name="adj" fmla="val 31996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Прямоугольник 41"/>
            <p:cNvSpPr/>
            <p:nvPr/>
          </p:nvSpPr>
          <p:spPr>
            <a:xfrm>
              <a:off x="3000364" y="3571876"/>
              <a:ext cx="157163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3200" b="1" i="1" dirty="0" smtClean="0">
                  <a:solidFill>
                    <a:srgbClr val="003300"/>
                  </a:solidFill>
                  <a:latin typeface="Georgia" pitchFamily="18" charset="0"/>
                </a:rPr>
                <a:t>(-1;0)</a:t>
              </a:r>
              <a:endParaRPr lang="ru-RU" sz="3200" b="1" i="1" dirty="0">
                <a:solidFill>
                  <a:srgbClr val="003300"/>
                </a:solidFill>
                <a:latin typeface="Georgia" pitchFamily="18" charset="0"/>
              </a:endParaRPr>
            </a:p>
          </p:txBody>
        </p:sp>
      </p:grpSp>
      <p:grpSp>
        <p:nvGrpSpPr>
          <p:cNvPr id="5" name="Группа 42"/>
          <p:cNvGrpSpPr/>
          <p:nvPr/>
        </p:nvGrpSpPr>
        <p:grpSpPr>
          <a:xfrm>
            <a:off x="4786314" y="3357562"/>
            <a:ext cx="1571636" cy="857256"/>
            <a:chOff x="1285852" y="4000504"/>
            <a:chExt cx="1785950" cy="857256"/>
          </a:xfrm>
        </p:grpSpPr>
        <p:sp>
          <p:nvSpPr>
            <p:cNvPr id="44" name="Скругленный прямоугольник 43"/>
            <p:cNvSpPr/>
            <p:nvPr/>
          </p:nvSpPr>
          <p:spPr>
            <a:xfrm>
              <a:off x="1285852" y="4000504"/>
              <a:ext cx="1785950" cy="857256"/>
            </a:xfrm>
            <a:prstGeom prst="roundRect">
              <a:avLst>
                <a:gd name="adj" fmla="val 31996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" name="Прямоугольник 44"/>
            <p:cNvSpPr/>
            <p:nvPr/>
          </p:nvSpPr>
          <p:spPr>
            <a:xfrm>
              <a:off x="1285852" y="4071942"/>
              <a:ext cx="1785950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3200" b="1" i="1" dirty="0" smtClean="0">
                  <a:solidFill>
                    <a:srgbClr val="003300"/>
                  </a:solidFill>
                  <a:latin typeface="Georgia" pitchFamily="18" charset="0"/>
                  <a:cs typeface="Times New Roman" pitchFamily="18" charset="0"/>
                </a:rPr>
                <a:t>(0;-1)</a:t>
              </a:r>
              <a:endParaRPr lang="ru-RU" sz="3200" b="1" i="1" dirty="0">
                <a:solidFill>
                  <a:srgbClr val="003300"/>
                </a:solidFill>
                <a:latin typeface="Georgia" pitchFamily="18" charset="0"/>
                <a:cs typeface="Times New Roman" pitchFamily="18" charset="0"/>
              </a:endParaRPr>
            </a:p>
          </p:txBody>
        </p:sp>
      </p:grpSp>
      <p:sp>
        <p:nvSpPr>
          <p:cNvPr id="50" name="Прямоугольник 49"/>
          <p:cNvSpPr/>
          <p:nvPr/>
        </p:nvSpPr>
        <p:spPr>
          <a:xfrm>
            <a:off x="2143108" y="4857760"/>
            <a:ext cx="544091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3200" b="1" i="1" spc="150" dirty="0" smtClean="0">
                <a:ln w="11430"/>
                <a:solidFill>
                  <a:srgbClr val="0070C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Georgia" pitchFamily="18" charset="0"/>
              </a:rPr>
              <a:t>Молодец! Правильно!</a:t>
            </a:r>
            <a:endParaRPr lang="ru-RU" sz="3200" b="1" i="1" cap="none" spc="150" dirty="0">
              <a:ln w="11430"/>
              <a:solidFill>
                <a:srgbClr val="0070C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2643174" y="4857760"/>
            <a:ext cx="400141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3600" b="1" i="1" spc="150" dirty="0" smtClean="0">
                <a:ln w="11430"/>
                <a:solidFill>
                  <a:srgbClr val="0070C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Georgia" pitchFamily="18" charset="0"/>
              </a:rPr>
              <a:t>Подумай еще!</a:t>
            </a:r>
            <a:endParaRPr lang="ru-RU" sz="3600" b="1" i="1" cap="none" spc="150" dirty="0">
              <a:ln w="11430"/>
              <a:solidFill>
                <a:srgbClr val="0070C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68" name="Рисунок 67" descr="i (1).jp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4282" y="4929198"/>
            <a:ext cx="785818" cy="714380"/>
          </a:xfrm>
          <a:prstGeom prst="rect">
            <a:avLst/>
          </a:prstGeom>
        </p:spPr>
      </p:pic>
      <p:sp>
        <p:nvSpPr>
          <p:cNvPr id="40977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86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86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928662" y="1357298"/>
            <a:ext cx="74295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i="1" dirty="0" smtClean="0">
                <a:solidFill>
                  <a:srgbClr val="003300"/>
                </a:solidFill>
                <a:latin typeface="Georgia" pitchFamily="18" charset="0"/>
              </a:rPr>
              <a:t>Найдите координаты точки единичной окружности, полученной поворотом точки (1;0) на угол -3</a:t>
            </a:r>
            <a:r>
              <a:rPr lang="el-GR" sz="2400" i="1" dirty="0" smtClean="0">
                <a:solidFill>
                  <a:srgbClr val="003300"/>
                </a:solidFill>
                <a:latin typeface="Georgia" pitchFamily="18" charset="0"/>
              </a:rPr>
              <a:t>π</a:t>
            </a:r>
            <a:r>
              <a:rPr lang="ru-RU" sz="2400" i="1" dirty="0" smtClean="0">
                <a:solidFill>
                  <a:srgbClr val="003300"/>
                </a:solidFill>
                <a:latin typeface="Georgia" pitchFamily="18" charset="0"/>
              </a:rPr>
              <a:t> </a:t>
            </a:r>
            <a:endParaRPr lang="ru-RU" sz="2400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54" name="Управляющая кнопка: домой 53">
            <a:hlinkClick r:id="rId10" action="ppaction://hlinksldjump" highlightClick="1"/>
          </p:cNvPr>
          <p:cNvSpPr/>
          <p:nvPr/>
        </p:nvSpPr>
        <p:spPr>
          <a:xfrm>
            <a:off x="285720" y="5643578"/>
            <a:ext cx="642942" cy="571504"/>
          </a:xfrm>
          <a:prstGeom prst="actionButtonHom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6" name="Группа 57"/>
          <p:cNvGrpSpPr/>
          <p:nvPr/>
        </p:nvGrpSpPr>
        <p:grpSpPr>
          <a:xfrm>
            <a:off x="6662830" y="3335260"/>
            <a:ext cx="1571636" cy="857256"/>
            <a:chOff x="6662830" y="3335260"/>
            <a:chExt cx="1571636" cy="857256"/>
          </a:xfrm>
        </p:grpSpPr>
        <p:sp>
          <p:nvSpPr>
            <p:cNvPr id="55" name="Скругленный прямоугольник 54"/>
            <p:cNvSpPr/>
            <p:nvPr/>
          </p:nvSpPr>
          <p:spPr>
            <a:xfrm>
              <a:off x="6662830" y="3335260"/>
              <a:ext cx="1571636" cy="857256"/>
            </a:xfrm>
            <a:prstGeom prst="roundRect">
              <a:avLst>
                <a:gd name="adj" fmla="val 31996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7" name="Прямоугольник 56"/>
            <p:cNvSpPr/>
            <p:nvPr/>
          </p:nvSpPr>
          <p:spPr>
            <a:xfrm>
              <a:off x="6786578" y="3429000"/>
              <a:ext cx="135732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3200" b="1" i="1" dirty="0" smtClean="0">
                  <a:solidFill>
                    <a:srgbClr val="003300"/>
                  </a:solidFill>
                  <a:latin typeface="Georgia" pitchFamily="18" charset="0"/>
                </a:rPr>
                <a:t>(1;0)</a:t>
              </a:r>
              <a:endParaRPr lang="ru-RU" sz="3200" b="1" i="1" dirty="0">
                <a:solidFill>
                  <a:srgbClr val="003300"/>
                </a:solidFill>
                <a:latin typeface="Georgia" pitchFamily="18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6" dur="80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7" dur="80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80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7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9" dur="80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0" dur="80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80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50" grpId="0"/>
      <p:bldP spid="50" grpId="1"/>
      <p:bldP spid="50" grpId="2"/>
      <p:bldP spid="50" grpId="3"/>
      <p:bldP spid="50" grpId="4"/>
      <p:bldP spid="51" grpId="0"/>
      <p:bldP spid="51" grpId="1"/>
      <p:bldP spid="51" grpId="2"/>
      <p:bldP spid="51" grpId="3"/>
      <p:bldP spid="51" grpId="4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85720" y="285728"/>
            <a:ext cx="8572560" cy="6357982"/>
          </a:xfrm>
          <a:prstGeom prst="roundRect">
            <a:avLst>
              <a:gd name="adj" fmla="val 7281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928662" y="500042"/>
            <a:ext cx="7643866" cy="5929354"/>
          </a:xfrm>
          <a:prstGeom prst="roundRect">
            <a:avLst>
              <a:gd name="adj" fmla="val 7281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143240" y="714356"/>
            <a:ext cx="28575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i="1" dirty="0" smtClean="0">
                <a:solidFill>
                  <a:srgbClr val="003300"/>
                </a:solidFill>
                <a:latin typeface="Georgia" pitchFamily="18" charset="0"/>
              </a:rPr>
              <a:t>1</a:t>
            </a:r>
            <a:r>
              <a:rPr lang="en-US" sz="2400" b="1" i="1" dirty="0" smtClean="0">
                <a:solidFill>
                  <a:srgbClr val="003300"/>
                </a:solidFill>
                <a:latin typeface="Georgia" pitchFamily="18" charset="0"/>
              </a:rPr>
              <a:t> </a:t>
            </a:r>
            <a:r>
              <a:rPr lang="ru-RU" sz="2400" b="1" i="1" dirty="0" smtClean="0">
                <a:solidFill>
                  <a:srgbClr val="003300"/>
                </a:solidFill>
                <a:latin typeface="Georgia" pitchFamily="18" charset="0"/>
              </a:rPr>
              <a:t>уровень</a:t>
            </a:r>
            <a:endParaRPr lang="ru-RU" sz="24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285720" y="2071678"/>
            <a:ext cx="2286048" cy="857256"/>
          </a:xfrm>
          <a:prstGeom prst="roundRect">
            <a:avLst>
              <a:gd name="adj" fmla="val 31996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>
            <a:hlinkClick r:id="rId2" action="ppaction://hlinksldjump"/>
          </p:cNvPr>
          <p:cNvSpPr/>
          <p:nvPr/>
        </p:nvSpPr>
        <p:spPr>
          <a:xfrm>
            <a:off x="357158" y="714356"/>
            <a:ext cx="642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003300"/>
                </a:solidFill>
                <a:latin typeface="Georgia" pitchFamily="18" charset="0"/>
              </a:rPr>
              <a:t>1</a:t>
            </a:r>
            <a:endParaRPr lang="ru-RU" sz="32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16" name="Прямоугольник 15">
            <a:hlinkClick r:id="rId3" action="ppaction://hlinksldjump"/>
          </p:cNvPr>
          <p:cNvSpPr/>
          <p:nvPr/>
        </p:nvSpPr>
        <p:spPr>
          <a:xfrm>
            <a:off x="285720" y="1357298"/>
            <a:ext cx="642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003300"/>
                </a:solidFill>
                <a:latin typeface="Georgia" pitchFamily="18" charset="0"/>
              </a:rPr>
              <a:t>2</a:t>
            </a:r>
            <a:endParaRPr lang="ru-RU" sz="32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17" name="Прямоугольник 16">
            <a:hlinkClick r:id="rId4" action="ppaction://hlinksldjump"/>
          </p:cNvPr>
          <p:cNvSpPr/>
          <p:nvPr/>
        </p:nvSpPr>
        <p:spPr>
          <a:xfrm>
            <a:off x="285720" y="2143116"/>
            <a:ext cx="642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003300"/>
                </a:solidFill>
                <a:latin typeface="Georgia" pitchFamily="18" charset="0"/>
              </a:rPr>
              <a:t>3</a:t>
            </a:r>
            <a:endParaRPr lang="ru-RU" sz="32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18" name="Прямоугольник 17">
            <a:hlinkClick r:id="rId5" action="ppaction://hlinksldjump"/>
          </p:cNvPr>
          <p:cNvSpPr/>
          <p:nvPr/>
        </p:nvSpPr>
        <p:spPr>
          <a:xfrm>
            <a:off x="285720" y="2857496"/>
            <a:ext cx="642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>
                <a:solidFill>
                  <a:srgbClr val="003300"/>
                </a:solidFill>
                <a:latin typeface="Georgia" pitchFamily="18" charset="0"/>
              </a:rPr>
              <a:t>4</a:t>
            </a:r>
          </a:p>
        </p:txBody>
      </p:sp>
      <p:sp>
        <p:nvSpPr>
          <p:cNvPr id="19" name="Прямоугольник 18">
            <a:hlinkClick r:id="rId6" action="ppaction://hlinksldjump"/>
          </p:cNvPr>
          <p:cNvSpPr/>
          <p:nvPr/>
        </p:nvSpPr>
        <p:spPr>
          <a:xfrm>
            <a:off x="285720" y="3571876"/>
            <a:ext cx="642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003300"/>
                </a:solidFill>
                <a:latin typeface="Georgia" pitchFamily="18" charset="0"/>
              </a:rPr>
              <a:t>5</a:t>
            </a:r>
            <a:endParaRPr lang="ru-RU" sz="32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22" name="Прямоугольник 21">
            <a:hlinkClick r:id="rId7" action="ppaction://hlinksldjump"/>
          </p:cNvPr>
          <p:cNvSpPr/>
          <p:nvPr/>
        </p:nvSpPr>
        <p:spPr>
          <a:xfrm>
            <a:off x="285720" y="4286256"/>
            <a:ext cx="642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003300"/>
                </a:solidFill>
                <a:latin typeface="Georgia" pitchFamily="18" charset="0"/>
              </a:rPr>
              <a:t>6</a:t>
            </a:r>
            <a:endParaRPr lang="ru-RU" sz="32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4096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65" name="Rectangle 5"/>
          <p:cNvSpPr>
            <a:spLocks noChangeArrowheads="1"/>
          </p:cNvSpPr>
          <p:nvPr/>
        </p:nvSpPr>
        <p:spPr bwMode="auto">
          <a:xfrm>
            <a:off x="0" y="638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67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68" name="Rectangle 8"/>
          <p:cNvSpPr>
            <a:spLocks noChangeArrowheads="1"/>
          </p:cNvSpPr>
          <p:nvPr/>
        </p:nvSpPr>
        <p:spPr bwMode="auto">
          <a:xfrm>
            <a:off x="0" y="638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70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3" name="Группа 55"/>
          <p:cNvGrpSpPr/>
          <p:nvPr/>
        </p:nvGrpSpPr>
        <p:grpSpPr>
          <a:xfrm>
            <a:off x="3000364" y="3357562"/>
            <a:ext cx="1571636" cy="857256"/>
            <a:chOff x="1142976" y="3357562"/>
            <a:chExt cx="1571636" cy="857256"/>
          </a:xfrm>
        </p:grpSpPr>
        <p:sp>
          <p:nvSpPr>
            <p:cNvPr id="32" name="Скругленный прямоугольник 31"/>
            <p:cNvSpPr/>
            <p:nvPr/>
          </p:nvSpPr>
          <p:spPr>
            <a:xfrm>
              <a:off x="1142976" y="3357562"/>
              <a:ext cx="1571636" cy="857256"/>
            </a:xfrm>
            <a:prstGeom prst="roundRect">
              <a:avLst>
                <a:gd name="adj" fmla="val 31996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Прямоугольник 30"/>
            <p:cNvSpPr/>
            <p:nvPr/>
          </p:nvSpPr>
          <p:spPr>
            <a:xfrm>
              <a:off x="1142976" y="3429000"/>
              <a:ext cx="157163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3200" b="1" i="1" dirty="0" smtClean="0">
                  <a:solidFill>
                    <a:srgbClr val="003300"/>
                  </a:solidFill>
                  <a:latin typeface="Georgia" pitchFamily="18" charset="0"/>
                </a:rPr>
                <a:t>(-1;0)</a:t>
              </a:r>
              <a:endParaRPr lang="ru-RU" sz="3200" b="1" i="1" dirty="0">
                <a:solidFill>
                  <a:srgbClr val="003300"/>
                </a:solidFill>
                <a:latin typeface="Georgia" pitchFamily="18" charset="0"/>
              </a:endParaRPr>
            </a:p>
          </p:txBody>
        </p:sp>
      </p:grpSp>
      <p:grpSp>
        <p:nvGrpSpPr>
          <p:cNvPr id="4" name="Группа 54"/>
          <p:cNvGrpSpPr/>
          <p:nvPr/>
        </p:nvGrpSpPr>
        <p:grpSpPr>
          <a:xfrm>
            <a:off x="1142976" y="3357562"/>
            <a:ext cx="1571636" cy="857256"/>
            <a:chOff x="3000364" y="3500438"/>
            <a:chExt cx="1571636" cy="857256"/>
          </a:xfrm>
        </p:grpSpPr>
        <p:sp>
          <p:nvSpPr>
            <p:cNvPr id="41" name="Скругленный прямоугольник 40"/>
            <p:cNvSpPr/>
            <p:nvPr/>
          </p:nvSpPr>
          <p:spPr>
            <a:xfrm>
              <a:off x="3000364" y="3500438"/>
              <a:ext cx="1571636" cy="857256"/>
            </a:xfrm>
            <a:prstGeom prst="roundRect">
              <a:avLst>
                <a:gd name="adj" fmla="val 31996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Прямоугольник 41"/>
            <p:cNvSpPr/>
            <p:nvPr/>
          </p:nvSpPr>
          <p:spPr>
            <a:xfrm>
              <a:off x="3000364" y="3571876"/>
              <a:ext cx="157163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3200" b="1" i="1" dirty="0" smtClean="0">
                  <a:solidFill>
                    <a:srgbClr val="003300"/>
                  </a:solidFill>
                  <a:latin typeface="Georgia" pitchFamily="18" charset="0"/>
                </a:rPr>
                <a:t>(0;1)</a:t>
              </a:r>
              <a:endParaRPr lang="ru-RU" sz="3200" b="1" i="1" dirty="0">
                <a:solidFill>
                  <a:srgbClr val="003300"/>
                </a:solidFill>
                <a:latin typeface="Georgia" pitchFamily="18" charset="0"/>
              </a:endParaRPr>
            </a:p>
          </p:txBody>
        </p:sp>
      </p:grpSp>
      <p:grpSp>
        <p:nvGrpSpPr>
          <p:cNvPr id="5" name="Группа 42"/>
          <p:cNvGrpSpPr/>
          <p:nvPr/>
        </p:nvGrpSpPr>
        <p:grpSpPr>
          <a:xfrm>
            <a:off x="4786314" y="3357562"/>
            <a:ext cx="1571636" cy="857256"/>
            <a:chOff x="1285852" y="4000504"/>
            <a:chExt cx="1785950" cy="857256"/>
          </a:xfrm>
        </p:grpSpPr>
        <p:sp>
          <p:nvSpPr>
            <p:cNvPr id="44" name="Скругленный прямоугольник 43"/>
            <p:cNvSpPr/>
            <p:nvPr/>
          </p:nvSpPr>
          <p:spPr>
            <a:xfrm>
              <a:off x="1285852" y="4000504"/>
              <a:ext cx="1785950" cy="857256"/>
            </a:xfrm>
            <a:prstGeom prst="roundRect">
              <a:avLst>
                <a:gd name="adj" fmla="val 31996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" name="Прямоугольник 44"/>
            <p:cNvSpPr/>
            <p:nvPr/>
          </p:nvSpPr>
          <p:spPr>
            <a:xfrm>
              <a:off x="1285852" y="4071942"/>
              <a:ext cx="1785950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3200" b="1" i="1" dirty="0" smtClean="0">
                  <a:solidFill>
                    <a:srgbClr val="003300"/>
                  </a:solidFill>
                  <a:latin typeface="Georgia" pitchFamily="18" charset="0"/>
                  <a:cs typeface="Times New Roman" pitchFamily="18" charset="0"/>
                </a:rPr>
                <a:t>(0;-1)</a:t>
              </a:r>
              <a:endParaRPr lang="ru-RU" sz="3200" b="1" i="1" dirty="0">
                <a:solidFill>
                  <a:srgbClr val="003300"/>
                </a:solidFill>
                <a:latin typeface="Georgia" pitchFamily="18" charset="0"/>
                <a:cs typeface="Times New Roman" pitchFamily="18" charset="0"/>
              </a:endParaRPr>
            </a:p>
          </p:txBody>
        </p:sp>
      </p:grpSp>
      <p:sp>
        <p:nvSpPr>
          <p:cNvPr id="50" name="Прямоугольник 49"/>
          <p:cNvSpPr/>
          <p:nvPr/>
        </p:nvSpPr>
        <p:spPr>
          <a:xfrm>
            <a:off x="2143108" y="4857760"/>
            <a:ext cx="544091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3200" b="1" i="1" spc="150" dirty="0" smtClean="0">
                <a:ln w="11430"/>
                <a:solidFill>
                  <a:srgbClr val="0070C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Georgia" pitchFamily="18" charset="0"/>
              </a:rPr>
              <a:t>Молодец! Правильно!</a:t>
            </a:r>
            <a:endParaRPr lang="ru-RU" sz="3200" b="1" i="1" cap="none" spc="150" dirty="0">
              <a:ln w="11430"/>
              <a:solidFill>
                <a:srgbClr val="0070C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2643174" y="4857760"/>
            <a:ext cx="400141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3600" b="1" i="1" spc="150" dirty="0" smtClean="0">
                <a:ln w="11430"/>
                <a:solidFill>
                  <a:srgbClr val="0070C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Georgia" pitchFamily="18" charset="0"/>
              </a:rPr>
              <a:t>Подумай еще!</a:t>
            </a:r>
            <a:endParaRPr lang="ru-RU" sz="3600" b="1" i="1" cap="none" spc="150" dirty="0">
              <a:ln w="11430"/>
              <a:solidFill>
                <a:srgbClr val="0070C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68" name="Рисунок 67" descr="i (1).jp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4282" y="4929198"/>
            <a:ext cx="785818" cy="714380"/>
          </a:xfrm>
          <a:prstGeom prst="rect">
            <a:avLst/>
          </a:prstGeom>
        </p:spPr>
      </p:pic>
      <p:sp>
        <p:nvSpPr>
          <p:cNvPr id="40977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86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86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928662" y="1357298"/>
            <a:ext cx="74295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i="1" dirty="0" smtClean="0">
                <a:solidFill>
                  <a:srgbClr val="003300"/>
                </a:solidFill>
                <a:latin typeface="Georgia" pitchFamily="18" charset="0"/>
              </a:rPr>
              <a:t>Найдите координаты точки единичной окружности, полученной поворотом точки (1;0) на угол</a:t>
            </a:r>
            <a:endParaRPr lang="ru-RU" sz="2400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54" name="Управляющая кнопка: домой 53">
            <a:hlinkClick r:id="rId10" action="ppaction://hlinksldjump" highlightClick="1"/>
          </p:cNvPr>
          <p:cNvSpPr/>
          <p:nvPr/>
        </p:nvSpPr>
        <p:spPr>
          <a:xfrm>
            <a:off x="285720" y="5643578"/>
            <a:ext cx="642942" cy="571504"/>
          </a:xfrm>
          <a:prstGeom prst="actionButtonHom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6" name="Группа 57"/>
          <p:cNvGrpSpPr/>
          <p:nvPr/>
        </p:nvGrpSpPr>
        <p:grpSpPr>
          <a:xfrm>
            <a:off x="6662830" y="3335260"/>
            <a:ext cx="1571636" cy="857256"/>
            <a:chOff x="6662830" y="3335260"/>
            <a:chExt cx="1571636" cy="857256"/>
          </a:xfrm>
        </p:grpSpPr>
        <p:sp>
          <p:nvSpPr>
            <p:cNvPr id="55" name="Скругленный прямоугольник 54"/>
            <p:cNvSpPr/>
            <p:nvPr/>
          </p:nvSpPr>
          <p:spPr>
            <a:xfrm>
              <a:off x="6662830" y="3335260"/>
              <a:ext cx="1571636" cy="857256"/>
            </a:xfrm>
            <a:prstGeom prst="roundRect">
              <a:avLst>
                <a:gd name="adj" fmla="val 31996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7" name="Прямоугольник 56"/>
            <p:cNvSpPr/>
            <p:nvPr/>
          </p:nvSpPr>
          <p:spPr>
            <a:xfrm>
              <a:off x="6786578" y="3429000"/>
              <a:ext cx="135732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3200" b="1" i="1" dirty="0" smtClean="0">
                  <a:solidFill>
                    <a:srgbClr val="003300"/>
                  </a:solidFill>
                  <a:latin typeface="Georgia" pitchFamily="18" charset="0"/>
                </a:rPr>
                <a:t>(1;0)</a:t>
              </a:r>
              <a:endParaRPr lang="ru-RU" sz="3200" b="1" i="1" dirty="0">
                <a:solidFill>
                  <a:srgbClr val="003300"/>
                </a:solidFill>
                <a:latin typeface="Georgia" pitchFamily="18" charset="0"/>
              </a:endParaRPr>
            </a:p>
          </p:txBody>
        </p:sp>
      </p:grpSp>
      <p:pic>
        <p:nvPicPr>
          <p:cNvPr id="37" name="Picture 3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86380" y="2071678"/>
            <a:ext cx="381000" cy="75247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6" dur="80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7" dur="80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80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7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9" dur="80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0" dur="80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80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50" grpId="0"/>
      <p:bldP spid="50" grpId="1"/>
      <p:bldP spid="50" grpId="2"/>
      <p:bldP spid="50" grpId="3"/>
      <p:bldP spid="50" grpId="4"/>
      <p:bldP spid="51" grpId="0"/>
      <p:bldP spid="51" grpId="1"/>
      <p:bldP spid="51" grpId="2"/>
      <p:bldP spid="51" grpId="3"/>
      <p:bldP spid="51" grpId="4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85720" y="285728"/>
            <a:ext cx="8572560" cy="6357982"/>
          </a:xfrm>
          <a:prstGeom prst="roundRect">
            <a:avLst>
              <a:gd name="adj" fmla="val 7281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928662" y="500042"/>
            <a:ext cx="7643866" cy="5929354"/>
          </a:xfrm>
          <a:prstGeom prst="roundRect">
            <a:avLst>
              <a:gd name="adj" fmla="val 7281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143240" y="714356"/>
            <a:ext cx="28575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i="1" dirty="0" smtClean="0">
                <a:solidFill>
                  <a:srgbClr val="003300"/>
                </a:solidFill>
                <a:latin typeface="Georgia" pitchFamily="18" charset="0"/>
              </a:rPr>
              <a:t>1</a:t>
            </a:r>
            <a:r>
              <a:rPr lang="en-US" sz="2400" b="1" i="1" dirty="0" smtClean="0">
                <a:solidFill>
                  <a:srgbClr val="003300"/>
                </a:solidFill>
                <a:latin typeface="Georgia" pitchFamily="18" charset="0"/>
              </a:rPr>
              <a:t> </a:t>
            </a:r>
            <a:r>
              <a:rPr lang="ru-RU" sz="2400" b="1" i="1" dirty="0" smtClean="0">
                <a:solidFill>
                  <a:srgbClr val="003300"/>
                </a:solidFill>
                <a:latin typeface="Georgia" pitchFamily="18" charset="0"/>
              </a:rPr>
              <a:t>уровень</a:t>
            </a:r>
            <a:endParaRPr lang="ru-RU" sz="24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285720" y="2786058"/>
            <a:ext cx="2286048" cy="857256"/>
          </a:xfrm>
          <a:prstGeom prst="roundRect">
            <a:avLst>
              <a:gd name="adj" fmla="val 31996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>
            <a:hlinkClick r:id="rId2" action="ppaction://hlinksldjump"/>
          </p:cNvPr>
          <p:cNvSpPr/>
          <p:nvPr/>
        </p:nvSpPr>
        <p:spPr>
          <a:xfrm>
            <a:off x="357158" y="714356"/>
            <a:ext cx="642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003300"/>
                </a:solidFill>
                <a:latin typeface="Georgia" pitchFamily="18" charset="0"/>
              </a:rPr>
              <a:t>1</a:t>
            </a:r>
            <a:endParaRPr lang="ru-RU" sz="32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16" name="Прямоугольник 15">
            <a:hlinkClick r:id="rId3" action="ppaction://hlinksldjump"/>
          </p:cNvPr>
          <p:cNvSpPr/>
          <p:nvPr/>
        </p:nvSpPr>
        <p:spPr>
          <a:xfrm>
            <a:off x="285720" y="1357298"/>
            <a:ext cx="642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003300"/>
                </a:solidFill>
                <a:latin typeface="Georgia" pitchFamily="18" charset="0"/>
              </a:rPr>
              <a:t>2</a:t>
            </a:r>
            <a:endParaRPr lang="ru-RU" sz="32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17" name="Прямоугольник 16">
            <a:hlinkClick r:id="rId4" action="ppaction://hlinksldjump"/>
          </p:cNvPr>
          <p:cNvSpPr/>
          <p:nvPr/>
        </p:nvSpPr>
        <p:spPr>
          <a:xfrm>
            <a:off x="285720" y="2143116"/>
            <a:ext cx="642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003300"/>
                </a:solidFill>
                <a:latin typeface="Georgia" pitchFamily="18" charset="0"/>
              </a:rPr>
              <a:t>3</a:t>
            </a:r>
            <a:endParaRPr lang="ru-RU" sz="32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18" name="Прямоугольник 17">
            <a:hlinkClick r:id="rId5" action="ppaction://hlinksldjump"/>
          </p:cNvPr>
          <p:cNvSpPr/>
          <p:nvPr/>
        </p:nvSpPr>
        <p:spPr>
          <a:xfrm>
            <a:off x="285720" y="2857496"/>
            <a:ext cx="642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>
                <a:solidFill>
                  <a:srgbClr val="003300"/>
                </a:solidFill>
                <a:latin typeface="Georgia" pitchFamily="18" charset="0"/>
              </a:rPr>
              <a:t>4</a:t>
            </a:r>
          </a:p>
        </p:txBody>
      </p:sp>
      <p:sp>
        <p:nvSpPr>
          <p:cNvPr id="19" name="Прямоугольник 18">
            <a:hlinkClick r:id="rId6" action="ppaction://hlinksldjump"/>
          </p:cNvPr>
          <p:cNvSpPr/>
          <p:nvPr/>
        </p:nvSpPr>
        <p:spPr>
          <a:xfrm>
            <a:off x="285720" y="3571876"/>
            <a:ext cx="642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003300"/>
                </a:solidFill>
                <a:latin typeface="Georgia" pitchFamily="18" charset="0"/>
              </a:rPr>
              <a:t>5</a:t>
            </a:r>
            <a:endParaRPr lang="ru-RU" sz="32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22" name="Прямоугольник 21">
            <a:hlinkClick r:id="rId7" action="ppaction://hlinksldjump"/>
          </p:cNvPr>
          <p:cNvSpPr/>
          <p:nvPr/>
        </p:nvSpPr>
        <p:spPr>
          <a:xfrm>
            <a:off x="285720" y="4286256"/>
            <a:ext cx="642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003300"/>
                </a:solidFill>
                <a:latin typeface="Georgia" pitchFamily="18" charset="0"/>
              </a:rPr>
              <a:t>6</a:t>
            </a:r>
            <a:endParaRPr lang="ru-RU" sz="32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4096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65" name="Rectangle 5"/>
          <p:cNvSpPr>
            <a:spLocks noChangeArrowheads="1"/>
          </p:cNvSpPr>
          <p:nvPr/>
        </p:nvSpPr>
        <p:spPr bwMode="auto">
          <a:xfrm>
            <a:off x="0" y="638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67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68" name="Rectangle 8"/>
          <p:cNvSpPr>
            <a:spLocks noChangeArrowheads="1"/>
          </p:cNvSpPr>
          <p:nvPr/>
        </p:nvSpPr>
        <p:spPr bwMode="auto">
          <a:xfrm>
            <a:off x="0" y="638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70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3" name="Группа 55"/>
          <p:cNvGrpSpPr/>
          <p:nvPr/>
        </p:nvGrpSpPr>
        <p:grpSpPr>
          <a:xfrm>
            <a:off x="4786314" y="3357562"/>
            <a:ext cx="1571636" cy="857256"/>
            <a:chOff x="1142976" y="3357562"/>
            <a:chExt cx="1571636" cy="857256"/>
          </a:xfrm>
        </p:grpSpPr>
        <p:sp>
          <p:nvSpPr>
            <p:cNvPr id="32" name="Скругленный прямоугольник 31"/>
            <p:cNvSpPr/>
            <p:nvPr/>
          </p:nvSpPr>
          <p:spPr>
            <a:xfrm>
              <a:off x="1142976" y="3357562"/>
              <a:ext cx="1571636" cy="857256"/>
            </a:xfrm>
            <a:prstGeom prst="roundRect">
              <a:avLst>
                <a:gd name="adj" fmla="val 31996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Прямоугольник 30"/>
            <p:cNvSpPr/>
            <p:nvPr/>
          </p:nvSpPr>
          <p:spPr>
            <a:xfrm>
              <a:off x="1142976" y="3429000"/>
              <a:ext cx="157163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3200" b="1" i="1" dirty="0" smtClean="0">
                  <a:solidFill>
                    <a:srgbClr val="003300"/>
                  </a:solidFill>
                  <a:latin typeface="Georgia" pitchFamily="18" charset="0"/>
                </a:rPr>
                <a:t>(0;-1)</a:t>
              </a:r>
              <a:endParaRPr lang="ru-RU" sz="3200" b="1" i="1" dirty="0">
                <a:solidFill>
                  <a:srgbClr val="003300"/>
                </a:solidFill>
                <a:latin typeface="Georgia" pitchFamily="18" charset="0"/>
              </a:endParaRPr>
            </a:p>
          </p:txBody>
        </p:sp>
      </p:grpSp>
      <p:grpSp>
        <p:nvGrpSpPr>
          <p:cNvPr id="4" name="Группа 54"/>
          <p:cNvGrpSpPr/>
          <p:nvPr/>
        </p:nvGrpSpPr>
        <p:grpSpPr>
          <a:xfrm>
            <a:off x="3000364" y="3357562"/>
            <a:ext cx="1571636" cy="857256"/>
            <a:chOff x="3000364" y="3500438"/>
            <a:chExt cx="1571636" cy="857256"/>
          </a:xfrm>
        </p:grpSpPr>
        <p:sp>
          <p:nvSpPr>
            <p:cNvPr id="41" name="Скругленный прямоугольник 40"/>
            <p:cNvSpPr/>
            <p:nvPr/>
          </p:nvSpPr>
          <p:spPr>
            <a:xfrm>
              <a:off x="3000364" y="3500438"/>
              <a:ext cx="1571636" cy="857256"/>
            </a:xfrm>
            <a:prstGeom prst="roundRect">
              <a:avLst>
                <a:gd name="adj" fmla="val 31996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Прямоугольник 41"/>
            <p:cNvSpPr/>
            <p:nvPr/>
          </p:nvSpPr>
          <p:spPr>
            <a:xfrm>
              <a:off x="3000364" y="3571876"/>
              <a:ext cx="157163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3200" b="1" i="1" dirty="0" smtClean="0">
                  <a:solidFill>
                    <a:srgbClr val="003300"/>
                  </a:solidFill>
                  <a:latin typeface="Georgia" pitchFamily="18" charset="0"/>
                </a:rPr>
                <a:t>(-1;0)</a:t>
              </a:r>
              <a:endParaRPr lang="ru-RU" sz="3200" b="1" i="1" dirty="0">
                <a:solidFill>
                  <a:srgbClr val="003300"/>
                </a:solidFill>
                <a:latin typeface="Georgia" pitchFamily="18" charset="0"/>
              </a:endParaRPr>
            </a:p>
          </p:txBody>
        </p:sp>
      </p:grpSp>
      <p:grpSp>
        <p:nvGrpSpPr>
          <p:cNvPr id="5" name="Группа 42"/>
          <p:cNvGrpSpPr/>
          <p:nvPr/>
        </p:nvGrpSpPr>
        <p:grpSpPr>
          <a:xfrm>
            <a:off x="1142976" y="3357562"/>
            <a:ext cx="1571636" cy="857256"/>
            <a:chOff x="1285852" y="4000504"/>
            <a:chExt cx="1785950" cy="857256"/>
          </a:xfrm>
        </p:grpSpPr>
        <p:sp>
          <p:nvSpPr>
            <p:cNvPr id="44" name="Скругленный прямоугольник 43"/>
            <p:cNvSpPr/>
            <p:nvPr/>
          </p:nvSpPr>
          <p:spPr>
            <a:xfrm>
              <a:off x="1285852" y="4000504"/>
              <a:ext cx="1785950" cy="857256"/>
            </a:xfrm>
            <a:prstGeom prst="roundRect">
              <a:avLst>
                <a:gd name="adj" fmla="val 31996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" name="Прямоугольник 44"/>
            <p:cNvSpPr/>
            <p:nvPr/>
          </p:nvSpPr>
          <p:spPr>
            <a:xfrm>
              <a:off x="1285852" y="4071942"/>
              <a:ext cx="1785950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3200" b="1" i="1" dirty="0" smtClean="0">
                  <a:solidFill>
                    <a:srgbClr val="003300"/>
                  </a:solidFill>
                  <a:latin typeface="Georgia" pitchFamily="18" charset="0"/>
                  <a:cs typeface="Times New Roman" pitchFamily="18" charset="0"/>
                </a:rPr>
                <a:t>(0;1)</a:t>
              </a:r>
              <a:endParaRPr lang="ru-RU" sz="3200" b="1" i="1" dirty="0">
                <a:solidFill>
                  <a:srgbClr val="003300"/>
                </a:solidFill>
                <a:latin typeface="Georgia" pitchFamily="18" charset="0"/>
                <a:cs typeface="Times New Roman" pitchFamily="18" charset="0"/>
              </a:endParaRPr>
            </a:p>
          </p:txBody>
        </p:sp>
      </p:grpSp>
      <p:sp>
        <p:nvSpPr>
          <p:cNvPr id="50" name="Прямоугольник 49"/>
          <p:cNvSpPr/>
          <p:nvPr/>
        </p:nvSpPr>
        <p:spPr>
          <a:xfrm>
            <a:off x="2143108" y="4857760"/>
            <a:ext cx="544091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3200" b="1" i="1" spc="150" dirty="0" smtClean="0">
                <a:ln w="11430"/>
                <a:solidFill>
                  <a:srgbClr val="0070C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Georgia" pitchFamily="18" charset="0"/>
              </a:rPr>
              <a:t>Молодец! Правильно!</a:t>
            </a:r>
            <a:endParaRPr lang="ru-RU" sz="3200" b="1" i="1" cap="none" spc="150" dirty="0">
              <a:ln w="11430"/>
              <a:solidFill>
                <a:srgbClr val="0070C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2643174" y="4857760"/>
            <a:ext cx="400141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3600" b="1" i="1" spc="150" dirty="0" smtClean="0">
                <a:ln w="11430"/>
                <a:solidFill>
                  <a:srgbClr val="0070C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Georgia" pitchFamily="18" charset="0"/>
              </a:rPr>
              <a:t>Подумай еще!</a:t>
            </a:r>
            <a:endParaRPr lang="ru-RU" sz="3600" b="1" i="1" cap="none" spc="150" dirty="0">
              <a:ln w="11430"/>
              <a:solidFill>
                <a:srgbClr val="0070C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68" name="Рисунок 67" descr="i (1).jp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4282" y="4929198"/>
            <a:ext cx="785818" cy="714380"/>
          </a:xfrm>
          <a:prstGeom prst="rect">
            <a:avLst/>
          </a:prstGeom>
        </p:spPr>
      </p:pic>
      <p:sp>
        <p:nvSpPr>
          <p:cNvPr id="40977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86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86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928662" y="1357298"/>
            <a:ext cx="74295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i="1" dirty="0" smtClean="0">
                <a:solidFill>
                  <a:srgbClr val="003300"/>
                </a:solidFill>
                <a:latin typeface="Georgia" pitchFamily="18" charset="0"/>
              </a:rPr>
              <a:t>Найдите координаты точки единичной окружности, полученной поворотом точки (1;0) </a:t>
            </a:r>
          </a:p>
          <a:p>
            <a:pPr lvl="0" algn="ctr"/>
            <a:r>
              <a:rPr lang="ru-RU" sz="2400" i="1" dirty="0" smtClean="0">
                <a:solidFill>
                  <a:srgbClr val="003300"/>
                </a:solidFill>
                <a:latin typeface="Georgia" pitchFamily="18" charset="0"/>
              </a:rPr>
              <a:t>на угол   </a:t>
            </a:r>
            <a:r>
              <a:rPr lang="el-GR" sz="2400" i="1" dirty="0" smtClean="0">
                <a:solidFill>
                  <a:srgbClr val="003300"/>
                </a:solidFill>
                <a:latin typeface="Georgia" pitchFamily="18" charset="0"/>
              </a:rPr>
              <a:t>π</a:t>
            </a:r>
            <a:r>
              <a:rPr lang="ru-RU" sz="2400" i="1" dirty="0" smtClean="0">
                <a:solidFill>
                  <a:srgbClr val="003300"/>
                </a:solidFill>
                <a:latin typeface="Georgia" pitchFamily="18" charset="0"/>
              </a:rPr>
              <a:t>+2</a:t>
            </a:r>
            <a:r>
              <a:rPr lang="el-GR" sz="2400" i="1" dirty="0" smtClean="0">
                <a:solidFill>
                  <a:srgbClr val="003300"/>
                </a:solidFill>
                <a:latin typeface="Georgia" pitchFamily="18" charset="0"/>
              </a:rPr>
              <a:t>π</a:t>
            </a:r>
            <a:r>
              <a:rPr lang="en-US" sz="2400" i="1" dirty="0" smtClean="0">
                <a:solidFill>
                  <a:srgbClr val="003300"/>
                </a:solidFill>
                <a:latin typeface="Georgia" pitchFamily="18" charset="0"/>
              </a:rPr>
              <a:t>k</a:t>
            </a:r>
            <a:r>
              <a:rPr lang="ru-RU" sz="2400" i="1" dirty="0" smtClean="0">
                <a:solidFill>
                  <a:srgbClr val="003300"/>
                </a:solidFill>
                <a:latin typeface="Georgia" pitchFamily="18" charset="0"/>
              </a:rPr>
              <a:t>, где </a:t>
            </a:r>
            <a:r>
              <a:rPr lang="en-US" sz="2400" i="1" dirty="0" smtClean="0">
                <a:solidFill>
                  <a:srgbClr val="003300"/>
                </a:solidFill>
                <a:latin typeface="Georgia" pitchFamily="18" charset="0"/>
              </a:rPr>
              <a:t>k</a:t>
            </a:r>
            <a:r>
              <a:rPr lang="ru-RU" sz="2400" i="1" dirty="0" smtClean="0">
                <a:solidFill>
                  <a:srgbClr val="003300"/>
                </a:solidFill>
                <a:latin typeface="Georgia" pitchFamily="18" charset="0"/>
              </a:rPr>
              <a:t> целое число</a:t>
            </a:r>
            <a:endParaRPr lang="ru-RU" sz="2400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54" name="Управляющая кнопка: домой 53">
            <a:hlinkClick r:id="rId10" action="ppaction://hlinksldjump" highlightClick="1"/>
          </p:cNvPr>
          <p:cNvSpPr/>
          <p:nvPr/>
        </p:nvSpPr>
        <p:spPr>
          <a:xfrm>
            <a:off x="285720" y="5643578"/>
            <a:ext cx="642942" cy="571504"/>
          </a:xfrm>
          <a:prstGeom prst="actionButtonHom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6" name="Группа 57"/>
          <p:cNvGrpSpPr/>
          <p:nvPr/>
        </p:nvGrpSpPr>
        <p:grpSpPr>
          <a:xfrm>
            <a:off x="6662830" y="3335260"/>
            <a:ext cx="1571636" cy="857256"/>
            <a:chOff x="6662830" y="3335260"/>
            <a:chExt cx="1571636" cy="857256"/>
          </a:xfrm>
        </p:grpSpPr>
        <p:sp>
          <p:nvSpPr>
            <p:cNvPr id="55" name="Скругленный прямоугольник 54"/>
            <p:cNvSpPr/>
            <p:nvPr/>
          </p:nvSpPr>
          <p:spPr>
            <a:xfrm>
              <a:off x="6662830" y="3335260"/>
              <a:ext cx="1571636" cy="857256"/>
            </a:xfrm>
            <a:prstGeom prst="roundRect">
              <a:avLst>
                <a:gd name="adj" fmla="val 31996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7" name="Прямоугольник 56"/>
            <p:cNvSpPr/>
            <p:nvPr/>
          </p:nvSpPr>
          <p:spPr>
            <a:xfrm>
              <a:off x="6786578" y="3429000"/>
              <a:ext cx="135732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3200" b="1" i="1" dirty="0" smtClean="0">
                  <a:solidFill>
                    <a:srgbClr val="003300"/>
                  </a:solidFill>
                  <a:latin typeface="Georgia" pitchFamily="18" charset="0"/>
                </a:rPr>
                <a:t>(1;0)</a:t>
              </a:r>
              <a:endParaRPr lang="ru-RU" sz="3200" b="1" i="1" dirty="0">
                <a:solidFill>
                  <a:srgbClr val="003300"/>
                </a:solidFill>
                <a:latin typeface="Georgia" pitchFamily="18" charset="0"/>
              </a:endParaRPr>
            </a:p>
          </p:txBody>
        </p:sp>
      </p:grpSp>
      <p:sp>
        <p:nvSpPr>
          <p:cNvPr id="7168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6" dur="80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7" dur="80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80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7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9" dur="80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0" dur="80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80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50" grpId="0"/>
      <p:bldP spid="50" grpId="1"/>
      <p:bldP spid="50" grpId="2"/>
      <p:bldP spid="50" grpId="3"/>
      <p:bldP spid="50" grpId="4"/>
      <p:bldP spid="51" grpId="0"/>
      <p:bldP spid="51" grpId="1"/>
      <p:bldP spid="51" grpId="2"/>
      <p:bldP spid="51" grpId="3"/>
      <p:bldP spid="51" grpId="4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85720" y="285728"/>
            <a:ext cx="8572560" cy="6357982"/>
          </a:xfrm>
          <a:prstGeom prst="roundRect">
            <a:avLst>
              <a:gd name="adj" fmla="val 7281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857224" y="500042"/>
            <a:ext cx="7643866" cy="5929354"/>
          </a:xfrm>
          <a:prstGeom prst="roundRect">
            <a:avLst>
              <a:gd name="adj" fmla="val 7281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143240" y="714356"/>
            <a:ext cx="28575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i="1" dirty="0" smtClean="0">
                <a:solidFill>
                  <a:srgbClr val="003300"/>
                </a:solidFill>
                <a:latin typeface="Georgia" pitchFamily="18" charset="0"/>
              </a:rPr>
              <a:t>1</a:t>
            </a:r>
            <a:r>
              <a:rPr lang="en-US" sz="2400" b="1" i="1" dirty="0" smtClean="0">
                <a:solidFill>
                  <a:srgbClr val="003300"/>
                </a:solidFill>
                <a:latin typeface="Georgia" pitchFamily="18" charset="0"/>
              </a:rPr>
              <a:t> </a:t>
            </a:r>
            <a:r>
              <a:rPr lang="ru-RU" sz="2400" b="1" i="1" dirty="0" smtClean="0">
                <a:solidFill>
                  <a:srgbClr val="003300"/>
                </a:solidFill>
                <a:latin typeface="Georgia" pitchFamily="18" charset="0"/>
              </a:rPr>
              <a:t>уровень</a:t>
            </a:r>
            <a:endParaRPr lang="ru-RU" sz="24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285720" y="3500438"/>
            <a:ext cx="2286048" cy="857256"/>
          </a:xfrm>
          <a:prstGeom prst="roundRect">
            <a:avLst>
              <a:gd name="adj" fmla="val 31996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>
            <a:hlinkClick r:id="rId2" action="ppaction://hlinksldjump"/>
          </p:cNvPr>
          <p:cNvSpPr/>
          <p:nvPr/>
        </p:nvSpPr>
        <p:spPr>
          <a:xfrm>
            <a:off x="357158" y="714356"/>
            <a:ext cx="642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003300"/>
                </a:solidFill>
                <a:latin typeface="Georgia" pitchFamily="18" charset="0"/>
              </a:rPr>
              <a:t>1</a:t>
            </a:r>
            <a:endParaRPr lang="ru-RU" sz="32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16" name="Прямоугольник 15">
            <a:hlinkClick r:id="rId3" action="ppaction://hlinksldjump"/>
          </p:cNvPr>
          <p:cNvSpPr/>
          <p:nvPr/>
        </p:nvSpPr>
        <p:spPr>
          <a:xfrm>
            <a:off x="285720" y="1357298"/>
            <a:ext cx="642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003300"/>
                </a:solidFill>
                <a:latin typeface="Georgia" pitchFamily="18" charset="0"/>
              </a:rPr>
              <a:t>2</a:t>
            </a:r>
            <a:endParaRPr lang="ru-RU" sz="32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17" name="Прямоугольник 16">
            <a:hlinkClick r:id="rId4" action="ppaction://hlinksldjump"/>
          </p:cNvPr>
          <p:cNvSpPr/>
          <p:nvPr/>
        </p:nvSpPr>
        <p:spPr>
          <a:xfrm>
            <a:off x="285720" y="2143116"/>
            <a:ext cx="642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003300"/>
                </a:solidFill>
                <a:latin typeface="Georgia" pitchFamily="18" charset="0"/>
              </a:rPr>
              <a:t>3</a:t>
            </a:r>
            <a:endParaRPr lang="ru-RU" sz="32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18" name="Прямоугольник 17">
            <a:hlinkClick r:id="rId5" action="ppaction://hlinksldjump"/>
          </p:cNvPr>
          <p:cNvSpPr/>
          <p:nvPr/>
        </p:nvSpPr>
        <p:spPr>
          <a:xfrm>
            <a:off x="285720" y="2857496"/>
            <a:ext cx="642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>
                <a:solidFill>
                  <a:srgbClr val="003300"/>
                </a:solidFill>
                <a:latin typeface="Georgia" pitchFamily="18" charset="0"/>
              </a:rPr>
              <a:t>4</a:t>
            </a:r>
          </a:p>
        </p:txBody>
      </p:sp>
      <p:sp>
        <p:nvSpPr>
          <p:cNvPr id="19" name="Прямоугольник 18">
            <a:hlinkClick r:id="rId6" action="ppaction://hlinksldjump"/>
          </p:cNvPr>
          <p:cNvSpPr/>
          <p:nvPr/>
        </p:nvSpPr>
        <p:spPr>
          <a:xfrm>
            <a:off x="285720" y="3571876"/>
            <a:ext cx="642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003300"/>
                </a:solidFill>
                <a:latin typeface="Georgia" pitchFamily="18" charset="0"/>
              </a:rPr>
              <a:t>5</a:t>
            </a:r>
            <a:endParaRPr lang="ru-RU" sz="32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22" name="Прямоугольник 21">
            <a:hlinkClick r:id="rId7" action="ppaction://hlinksldjump"/>
          </p:cNvPr>
          <p:cNvSpPr/>
          <p:nvPr/>
        </p:nvSpPr>
        <p:spPr>
          <a:xfrm>
            <a:off x="285720" y="4286256"/>
            <a:ext cx="642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003300"/>
                </a:solidFill>
                <a:latin typeface="Georgia" pitchFamily="18" charset="0"/>
              </a:rPr>
              <a:t>6</a:t>
            </a:r>
            <a:endParaRPr lang="ru-RU" sz="32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4096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65" name="Rectangle 5"/>
          <p:cNvSpPr>
            <a:spLocks noChangeArrowheads="1"/>
          </p:cNvSpPr>
          <p:nvPr/>
        </p:nvSpPr>
        <p:spPr bwMode="auto">
          <a:xfrm>
            <a:off x="0" y="638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67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68" name="Rectangle 8"/>
          <p:cNvSpPr>
            <a:spLocks noChangeArrowheads="1"/>
          </p:cNvSpPr>
          <p:nvPr/>
        </p:nvSpPr>
        <p:spPr bwMode="auto">
          <a:xfrm>
            <a:off x="0" y="638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70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3" name="Группа 55"/>
          <p:cNvGrpSpPr/>
          <p:nvPr/>
        </p:nvGrpSpPr>
        <p:grpSpPr>
          <a:xfrm>
            <a:off x="4071934" y="4643446"/>
            <a:ext cx="1571636" cy="857256"/>
            <a:chOff x="1142976" y="3357562"/>
            <a:chExt cx="1571636" cy="857256"/>
          </a:xfrm>
        </p:grpSpPr>
        <p:sp>
          <p:nvSpPr>
            <p:cNvPr id="32" name="Скругленный прямоугольник 31"/>
            <p:cNvSpPr/>
            <p:nvPr/>
          </p:nvSpPr>
          <p:spPr>
            <a:xfrm>
              <a:off x="1142976" y="3357562"/>
              <a:ext cx="1571636" cy="857256"/>
            </a:xfrm>
            <a:prstGeom prst="roundRect">
              <a:avLst>
                <a:gd name="adj" fmla="val 31996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Прямоугольник 30"/>
            <p:cNvSpPr/>
            <p:nvPr/>
          </p:nvSpPr>
          <p:spPr>
            <a:xfrm>
              <a:off x="1142976" y="3429000"/>
              <a:ext cx="157163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3200" b="1" i="1" dirty="0" smtClean="0">
                  <a:solidFill>
                    <a:srgbClr val="003300"/>
                  </a:solidFill>
                  <a:latin typeface="Georgia" pitchFamily="18" charset="0"/>
                </a:rPr>
                <a:t>б</a:t>
              </a:r>
              <a:endParaRPr lang="ru-RU" sz="3200" b="1" i="1" dirty="0">
                <a:solidFill>
                  <a:srgbClr val="003300"/>
                </a:solidFill>
                <a:latin typeface="Georgia" pitchFamily="18" charset="0"/>
              </a:endParaRPr>
            </a:p>
          </p:txBody>
        </p:sp>
      </p:grpSp>
      <p:grpSp>
        <p:nvGrpSpPr>
          <p:cNvPr id="4" name="Группа 54"/>
          <p:cNvGrpSpPr/>
          <p:nvPr/>
        </p:nvGrpSpPr>
        <p:grpSpPr>
          <a:xfrm>
            <a:off x="6429388" y="4643446"/>
            <a:ext cx="1571636" cy="857256"/>
            <a:chOff x="3000364" y="3500438"/>
            <a:chExt cx="1571636" cy="857256"/>
          </a:xfrm>
        </p:grpSpPr>
        <p:sp>
          <p:nvSpPr>
            <p:cNvPr id="41" name="Скругленный прямоугольник 40"/>
            <p:cNvSpPr/>
            <p:nvPr/>
          </p:nvSpPr>
          <p:spPr>
            <a:xfrm>
              <a:off x="3000364" y="3500438"/>
              <a:ext cx="1571636" cy="857256"/>
            </a:xfrm>
            <a:prstGeom prst="roundRect">
              <a:avLst>
                <a:gd name="adj" fmla="val 31996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Прямоугольник 41"/>
            <p:cNvSpPr/>
            <p:nvPr/>
          </p:nvSpPr>
          <p:spPr>
            <a:xfrm>
              <a:off x="3000364" y="3571876"/>
              <a:ext cx="157163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3200" b="1" i="1" dirty="0" smtClean="0">
                  <a:solidFill>
                    <a:srgbClr val="003300"/>
                  </a:solidFill>
                  <a:latin typeface="Georgia" pitchFamily="18" charset="0"/>
                </a:rPr>
                <a:t>в</a:t>
              </a:r>
              <a:endParaRPr lang="ru-RU" sz="3200" b="1" i="1" dirty="0">
                <a:solidFill>
                  <a:srgbClr val="003300"/>
                </a:solidFill>
                <a:latin typeface="Georgia" pitchFamily="18" charset="0"/>
              </a:endParaRPr>
            </a:p>
          </p:txBody>
        </p:sp>
      </p:grpSp>
      <p:grpSp>
        <p:nvGrpSpPr>
          <p:cNvPr id="5" name="Группа 42"/>
          <p:cNvGrpSpPr/>
          <p:nvPr/>
        </p:nvGrpSpPr>
        <p:grpSpPr>
          <a:xfrm>
            <a:off x="1714480" y="4643446"/>
            <a:ext cx="1571636" cy="857256"/>
            <a:chOff x="1285852" y="4000504"/>
            <a:chExt cx="1785950" cy="857256"/>
          </a:xfrm>
        </p:grpSpPr>
        <p:sp>
          <p:nvSpPr>
            <p:cNvPr id="44" name="Скругленный прямоугольник 43"/>
            <p:cNvSpPr/>
            <p:nvPr/>
          </p:nvSpPr>
          <p:spPr>
            <a:xfrm>
              <a:off x="1285852" y="4000504"/>
              <a:ext cx="1785950" cy="857256"/>
            </a:xfrm>
            <a:prstGeom prst="roundRect">
              <a:avLst>
                <a:gd name="adj" fmla="val 31996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" name="Прямоугольник 44"/>
            <p:cNvSpPr/>
            <p:nvPr/>
          </p:nvSpPr>
          <p:spPr>
            <a:xfrm>
              <a:off x="1285852" y="4071942"/>
              <a:ext cx="1785950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3200" b="1" i="1" dirty="0" smtClean="0">
                  <a:solidFill>
                    <a:srgbClr val="003300"/>
                  </a:solidFill>
                  <a:latin typeface="Georgia" pitchFamily="18" charset="0"/>
                  <a:cs typeface="Times New Roman" pitchFamily="18" charset="0"/>
                </a:rPr>
                <a:t>а</a:t>
              </a:r>
              <a:endParaRPr lang="ru-RU" sz="3200" b="1" i="1" dirty="0">
                <a:solidFill>
                  <a:srgbClr val="003300"/>
                </a:solidFill>
                <a:latin typeface="Georgia" pitchFamily="18" charset="0"/>
                <a:cs typeface="Times New Roman" pitchFamily="18" charset="0"/>
              </a:endParaRPr>
            </a:p>
          </p:txBody>
        </p:sp>
      </p:grpSp>
      <p:sp>
        <p:nvSpPr>
          <p:cNvPr id="50" name="Прямоугольник 49"/>
          <p:cNvSpPr/>
          <p:nvPr/>
        </p:nvSpPr>
        <p:spPr>
          <a:xfrm>
            <a:off x="2285984" y="5643578"/>
            <a:ext cx="544091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3200" b="1" i="1" spc="150" dirty="0" smtClean="0">
                <a:ln w="11430"/>
                <a:solidFill>
                  <a:srgbClr val="0070C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Georgia" pitchFamily="18" charset="0"/>
              </a:rPr>
              <a:t>Молодец! Правильно!</a:t>
            </a:r>
            <a:endParaRPr lang="ru-RU" sz="3200" b="1" i="1" cap="none" spc="150" dirty="0">
              <a:ln w="11430"/>
              <a:solidFill>
                <a:srgbClr val="0070C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2928926" y="5643578"/>
            <a:ext cx="400141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3600" b="1" i="1" spc="150" dirty="0" smtClean="0">
                <a:ln w="11430"/>
                <a:solidFill>
                  <a:srgbClr val="0070C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Georgia" pitchFamily="18" charset="0"/>
              </a:rPr>
              <a:t>Подумай еще!</a:t>
            </a:r>
            <a:endParaRPr lang="ru-RU" sz="3600" b="1" i="1" cap="none" spc="150" dirty="0">
              <a:ln w="11430"/>
              <a:solidFill>
                <a:srgbClr val="0070C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68" name="Рисунок 67" descr="i (1).jp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4282" y="4929198"/>
            <a:ext cx="785818" cy="714380"/>
          </a:xfrm>
          <a:prstGeom prst="rect">
            <a:avLst/>
          </a:prstGeom>
        </p:spPr>
      </p:pic>
      <p:sp>
        <p:nvSpPr>
          <p:cNvPr id="40977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86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86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928662" y="1357298"/>
            <a:ext cx="742955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i="1" dirty="0" smtClean="0">
                <a:solidFill>
                  <a:srgbClr val="003300"/>
                </a:solidFill>
                <a:latin typeface="Georgia" pitchFamily="18" charset="0"/>
              </a:rPr>
              <a:t>На единичной окружности постройте точку М, </a:t>
            </a:r>
          </a:p>
          <a:p>
            <a:pPr lvl="0" algn="ctr"/>
            <a:endParaRPr lang="ru-RU" sz="1000" i="1" dirty="0" smtClean="0">
              <a:solidFill>
                <a:srgbClr val="003300"/>
              </a:solidFill>
              <a:latin typeface="Georgia" pitchFamily="18" charset="0"/>
            </a:endParaRPr>
          </a:p>
          <a:p>
            <a:pPr lvl="0" algn="ctr"/>
            <a:r>
              <a:rPr lang="ru-RU" sz="2400" i="1" dirty="0" smtClean="0">
                <a:solidFill>
                  <a:srgbClr val="003300"/>
                </a:solidFill>
                <a:latin typeface="Georgia" pitchFamily="18" charset="0"/>
              </a:rPr>
              <a:t>полученную поворотом точки  Р(1;0) на угол </a:t>
            </a:r>
            <a:endParaRPr lang="ru-RU" sz="2400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54" name="Управляющая кнопка: домой 53">
            <a:hlinkClick r:id="rId10" action="ppaction://hlinksldjump" highlightClick="1"/>
          </p:cNvPr>
          <p:cNvSpPr/>
          <p:nvPr/>
        </p:nvSpPr>
        <p:spPr>
          <a:xfrm>
            <a:off x="285720" y="5643578"/>
            <a:ext cx="642942" cy="571504"/>
          </a:xfrm>
          <a:prstGeom prst="actionButtonHom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68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758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67585" name="Picture 1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43900" y="1714488"/>
            <a:ext cx="200025" cy="676275"/>
          </a:xfrm>
          <a:prstGeom prst="rect">
            <a:avLst/>
          </a:prstGeom>
          <a:noFill/>
        </p:spPr>
      </p:pic>
      <p:grpSp>
        <p:nvGrpSpPr>
          <p:cNvPr id="60" name="Группа 59"/>
          <p:cNvGrpSpPr/>
          <p:nvPr/>
        </p:nvGrpSpPr>
        <p:grpSpPr>
          <a:xfrm>
            <a:off x="1643042" y="2571744"/>
            <a:ext cx="1673690" cy="1728118"/>
            <a:chOff x="1643042" y="2571744"/>
            <a:chExt cx="1673690" cy="1728118"/>
          </a:xfrm>
        </p:grpSpPr>
        <p:cxnSp>
          <p:nvCxnSpPr>
            <p:cNvPr id="46" name="Прямая со стрелкой 45"/>
            <p:cNvCxnSpPr/>
            <p:nvPr/>
          </p:nvCxnSpPr>
          <p:spPr>
            <a:xfrm rot="16200000" flipV="1">
              <a:off x="1510243" y="3418923"/>
              <a:ext cx="1728118" cy="33760"/>
            </a:xfrm>
            <a:prstGeom prst="straightConnector1">
              <a:avLst/>
            </a:prstGeom>
            <a:ln w="38100">
              <a:solidFill>
                <a:srgbClr val="0033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Прямая со стрелкой 46"/>
            <p:cNvCxnSpPr/>
            <p:nvPr/>
          </p:nvCxnSpPr>
          <p:spPr>
            <a:xfrm>
              <a:off x="1643042" y="3571876"/>
              <a:ext cx="1571636" cy="1588"/>
            </a:xfrm>
            <a:prstGeom prst="straightConnector1">
              <a:avLst/>
            </a:prstGeom>
            <a:ln w="38100">
              <a:solidFill>
                <a:srgbClr val="0033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Овал 47"/>
            <p:cNvSpPr/>
            <p:nvPr/>
          </p:nvSpPr>
          <p:spPr>
            <a:xfrm>
              <a:off x="1785918" y="3000372"/>
              <a:ext cx="1143008" cy="1071570"/>
            </a:xfrm>
            <a:prstGeom prst="ellipse">
              <a:avLst/>
            </a:prstGeom>
            <a:noFill/>
            <a:ln w="38100">
              <a:solidFill>
                <a:srgbClr val="00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9" name="Прямоугольник 48"/>
            <p:cNvSpPr/>
            <p:nvPr/>
          </p:nvSpPr>
          <p:spPr>
            <a:xfrm>
              <a:off x="2428860" y="2571744"/>
              <a:ext cx="38780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2000" i="1" dirty="0" smtClean="0">
                  <a:solidFill>
                    <a:srgbClr val="003300"/>
                  </a:solidFill>
                  <a:latin typeface="Georgia" pitchFamily="18" charset="0"/>
                </a:rPr>
                <a:t>у</a:t>
              </a:r>
              <a:endParaRPr lang="ru-RU" sz="2000" i="1" dirty="0">
                <a:solidFill>
                  <a:srgbClr val="003300"/>
                </a:solidFill>
                <a:latin typeface="Georgia" pitchFamily="18" charset="0"/>
              </a:endParaRPr>
            </a:p>
          </p:txBody>
        </p:sp>
        <p:sp>
          <p:nvSpPr>
            <p:cNvPr id="52" name="Прямоугольник 51"/>
            <p:cNvSpPr/>
            <p:nvPr/>
          </p:nvSpPr>
          <p:spPr>
            <a:xfrm>
              <a:off x="2928926" y="3214686"/>
              <a:ext cx="38780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2000" i="1" dirty="0" err="1" smtClean="0">
                  <a:solidFill>
                    <a:srgbClr val="003300"/>
                  </a:solidFill>
                  <a:latin typeface="Georgia" pitchFamily="18" charset="0"/>
                </a:rPr>
                <a:t>х</a:t>
              </a:r>
              <a:endParaRPr lang="ru-RU" sz="2000" i="1" dirty="0">
                <a:solidFill>
                  <a:srgbClr val="003300"/>
                </a:solidFill>
                <a:latin typeface="Georgia" pitchFamily="18" charset="0"/>
              </a:endParaRPr>
            </a:p>
          </p:txBody>
        </p:sp>
        <p:sp>
          <p:nvSpPr>
            <p:cNvPr id="53" name="Прямоугольник 52"/>
            <p:cNvSpPr/>
            <p:nvPr/>
          </p:nvSpPr>
          <p:spPr>
            <a:xfrm>
              <a:off x="2045427" y="3486831"/>
              <a:ext cx="38780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2000" dirty="0" smtClean="0">
                  <a:solidFill>
                    <a:srgbClr val="003300"/>
                  </a:solidFill>
                  <a:latin typeface="Georgia" pitchFamily="18" charset="0"/>
                </a:rPr>
                <a:t>0</a:t>
              </a:r>
              <a:endParaRPr lang="ru-RU" sz="2000" dirty="0">
                <a:solidFill>
                  <a:srgbClr val="003300"/>
                </a:solidFill>
                <a:latin typeface="Georgia" pitchFamily="18" charset="0"/>
              </a:endParaRPr>
            </a:p>
          </p:txBody>
        </p:sp>
      </p:grpSp>
      <p:grpSp>
        <p:nvGrpSpPr>
          <p:cNvPr id="61" name="Группа 60"/>
          <p:cNvGrpSpPr/>
          <p:nvPr/>
        </p:nvGrpSpPr>
        <p:grpSpPr>
          <a:xfrm>
            <a:off x="4000496" y="2571744"/>
            <a:ext cx="1673690" cy="1728118"/>
            <a:chOff x="1643042" y="2571744"/>
            <a:chExt cx="1673690" cy="1728118"/>
          </a:xfrm>
        </p:grpSpPr>
        <p:cxnSp>
          <p:nvCxnSpPr>
            <p:cNvPr id="62" name="Прямая со стрелкой 61"/>
            <p:cNvCxnSpPr/>
            <p:nvPr/>
          </p:nvCxnSpPr>
          <p:spPr>
            <a:xfrm rot="16200000" flipV="1">
              <a:off x="1510243" y="3418923"/>
              <a:ext cx="1728118" cy="33760"/>
            </a:xfrm>
            <a:prstGeom prst="straightConnector1">
              <a:avLst/>
            </a:prstGeom>
            <a:ln w="38100">
              <a:solidFill>
                <a:srgbClr val="0033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Прямая со стрелкой 62"/>
            <p:cNvCxnSpPr/>
            <p:nvPr/>
          </p:nvCxnSpPr>
          <p:spPr>
            <a:xfrm>
              <a:off x="1643042" y="3571876"/>
              <a:ext cx="1571636" cy="1588"/>
            </a:xfrm>
            <a:prstGeom prst="straightConnector1">
              <a:avLst/>
            </a:prstGeom>
            <a:ln w="38100">
              <a:solidFill>
                <a:srgbClr val="0033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Овал 63"/>
            <p:cNvSpPr/>
            <p:nvPr/>
          </p:nvSpPr>
          <p:spPr>
            <a:xfrm>
              <a:off x="1785918" y="3000372"/>
              <a:ext cx="1143008" cy="1071570"/>
            </a:xfrm>
            <a:prstGeom prst="ellipse">
              <a:avLst/>
            </a:prstGeom>
            <a:noFill/>
            <a:ln w="38100">
              <a:solidFill>
                <a:srgbClr val="00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5" name="Прямоугольник 64"/>
            <p:cNvSpPr/>
            <p:nvPr/>
          </p:nvSpPr>
          <p:spPr>
            <a:xfrm>
              <a:off x="2428860" y="2571744"/>
              <a:ext cx="38780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2000" i="1" dirty="0" smtClean="0">
                  <a:solidFill>
                    <a:srgbClr val="003300"/>
                  </a:solidFill>
                  <a:latin typeface="Georgia" pitchFamily="18" charset="0"/>
                </a:rPr>
                <a:t>у</a:t>
              </a:r>
              <a:endParaRPr lang="ru-RU" sz="2000" i="1" dirty="0">
                <a:solidFill>
                  <a:srgbClr val="003300"/>
                </a:solidFill>
                <a:latin typeface="Georgia" pitchFamily="18" charset="0"/>
              </a:endParaRPr>
            </a:p>
          </p:txBody>
        </p:sp>
        <p:sp>
          <p:nvSpPr>
            <p:cNvPr id="66" name="Прямоугольник 65"/>
            <p:cNvSpPr/>
            <p:nvPr/>
          </p:nvSpPr>
          <p:spPr>
            <a:xfrm>
              <a:off x="2928926" y="3214686"/>
              <a:ext cx="38780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2000" i="1" dirty="0" err="1" smtClean="0">
                  <a:solidFill>
                    <a:srgbClr val="003300"/>
                  </a:solidFill>
                  <a:latin typeface="Georgia" pitchFamily="18" charset="0"/>
                </a:rPr>
                <a:t>х</a:t>
              </a:r>
              <a:endParaRPr lang="ru-RU" sz="2000" i="1" dirty="0">
                <a:solidFill>
                  <a:srgbClr val="003300"/>
                </a:solidFill>
                <a:latin typeface="Georgia" pitchFamily="18" charset="0"/>
              </a:endParaRPr>
            </a:p>
          </p:txBody>
        </p:sp>
        <p:sp>
          <p:nvSpPr>
            <p:cNvPr id="67" name="Прямоугольник 66"/>
            <p:cNvSpPr/>
            <p:nvPr/>
          </p:nvSpPr>
          <p:spPr>
            <a:xfrm>
              <a:off x="2045427" y="3486831"/>
              <a:ext cx="38780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2000" dirty="0" smtClean="0">
                  <a:solidFill>
                    <a:srgbClr val="003300"/>
                  </a:solidFill>
                  <a:latin typeface="Georgia" pitchFamily="18" charset="0"/>
                </a:rPr>
                <a:t>0</a:t>
              </a:r>
              <a:endParaRPr lang="ru-RU" sz="2000" dirty="0">
                <a:solidFill>
                  <a:srgbClr val="003300"/>
                </a:solidFill>
                <a:latin typeface="Georgia" pitchFamily="18" charset="0"/>
              </a:endParaRPr>
            </a:p>
          </p:txBody>
        </p:sp>
      </p:grpSp>
      <p:grpSp>
        <p:nvGrpSpPr>
          <p:cNvPr id="69" name="Группа 68"/>
          <p:cNvGrpSpPr/>
          <p:nvPr/>
        </p:nvGrpSpPr>
        <p:grpSpPr>
          <a:xfrm>
            <a:off x="6500826" y="2571744"/>
            <a:ext cx="1745128" cy="1728118"/>
            <a:chOff x="1571604" y="2571744"/>
            <a:chExt cx="1745128" cy="1728118"/>
          </a:xfrm>
        </p:grpSpPr>
        <p:cxnSp>
          <p:nvCxnSpPr>
            <p:cNvPr id="70" name="Прямая со стрелкой 69"/>
            <p:cNvCxnSpPr/>
            <p:nvPr/>
          </p:nvCxnSpPr>
          <p:spPr>
            <a:xfrm rot="16200000" flipV="1">
              <a:off x="1510243" y="3418923"/>
              <a:ext cx="1728118" cy="33760"/>
            </a:xfrm>
            <a:prstGeom prst="straightConnector1">
              <a:avLst/>
            </a:prstGeom>
            <a:ln w="38100">
              <a:solidFill>
                <a:srgbClr val="0033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Прямая со стрелкой 70"/>
            <p:cNvCxnSpPr/>
            <p:nvPr/>
          </p:nvCxnSpPr>
          <p:spPr>
            <a:xfrm>
              <a:off x="1571604" y="3571876"/>
              <a:ext cx="1571636" cy="1588"/>
            </a:xfrm>
            <a:prstGeom prst="straightConnector1">
              <a:avLst/>
            </a:prstGeom>
            <a:ln w="38100">
              <a:solidFill>
                <a:srgbClr val="0033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Овал 71"/>
            <p:cNvSpPr/>
            <p:nvPr/>
          </p:nvSpPr>
          <p:spPr>
            <a:xfrm>
              <a:off x="1785918" y="3000372"/>
              <a:ext cx="1143008" cy="1071570"/>
            </a:xfrm>
            <a:prstGeom prst="ellipse">
              <a:avLst/>
            </a:prstGeom>
            <a:noFill/>
            <a:ln w="38100">
              <a:solidFill>
                <a:srgbClr val="00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3" name="Прямоугольник 72"/>
            <p:cNvSpPr/>
            <p:nvPr/>
          </p:nvSpPr>
          <p:spPr>
            <a:xfrm>
              <a:off x="2428860" y="2571744"/>
              <a:ext cx="38780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2000" i="1" dirty="0" smtClean="0">
                  <a:solidFill>
                    <a:srgbClr val="003300"/>
                  </a:solidFill>
                  <a:latin typeface="Georgia" pitchFamily="18" charset="0"/>
                </a:rPr>
                <a:t>у</a:t>
              </a:r>
              <a:endParaRPr lang="ru-RU" sz="2000" i="1" dirty="0">
                <a:solidFill>
                  <a:srgbClr val="003300"/>
                </a:solidFill>
                <a:latin typeface="Georgia" pitchFamily="18" charset="0"/>
              </a:endParaRPr>
            </a:p>
          </p:txBody>
        </p:sp>
        <p:sp>
          <p:nvSpPr>
            <p:cNvPr id="74" name="Прямоугольник 73"/>
            <p:cNvSpPr/>
            <p:nvPr/>
          </p:nvSpPr>
          <p:spPr>
            <a:xfrm>
              <a:off x="2928926" y="3214686"/>
              <a:ext cx="38780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2000" i="1" dirty="0" err="1" smtClean="0">
                  <a:solidFill>
                    <a:srgbClr val="003300"/>
                  </a:solidFill>
                  <a:latin typeface="Georgia" pitchFamily="18" charset="0"/>
                </a:rPr>
                <a:t>х</a:t>
              </a:r>
              <a:endParaRPr lang="ru-RU" sz="2000" i="1" dirty="0">
                <a:solidFill>
                  <a:srgbClr val="003300"/>
                </a:solidFill>
                <a:latin typeface="Georgia" pitchFamily="18" charset="0"/>
              </a:endParaRPr>
            </a:p>
          </p:txBody>
        </p:sp>
        <p:sp>
          <p:nvSpPr>
            <p:cNvPr id="75" name="Прямоугольник 74"/>
            <p:cNvSpPr/>
            <p:nvPr/>
          </p:nvSpPr>
          <p:spPr>
            <a:xfrm>
              <a:off x="2045427" y="3486831"/>
              <a:ext cx="38780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2000" dirty="0" smtClean="0">
                  <a:solidFill>
                    <a:srgbClr val="003300"/>
                  </a:solidFill>
                  <a:latin typeface="Georgia" pitchFamily="18" charset="0"/>
                </a:rPr>
                <a:t>0</a:t>
              </a:r>
              <a:endParaRPr lang="ru-RU" sz="2000" dirty="0">
                <a:solidFill>
                  <a:srgbClr val="003300"/>
                </a:solidFill>
                <a:latin typeface="Georgia" pitchFamily="18" charset="0"/>
              </a:endParaRPr>
            </a:p>
          </p:txBody>
        </p:sp>
      </p:grpSp>
      <p:sp>
        <p:nvSpPr>
          <p:cNvPr id="76" name="Прямоугольник 75"/>
          <p:cNvSpPr/>
          <p:nvPr/>
        </p:nvSpPr>
        <p:spPr>
          <a:xfrm>
            <a:off x="7358082" y="2643182"/>
            <a:ext cx="78581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4400" b="1" i="1" dirty="0" smtClean="0">
                <a:solidFill>
                  <a:srgbClr val="990000"/>
                </a:solidFill>
                <a:latin typeface="Georgia" pitchFamily="18" charset="0"/>
              </a:rPr>
              <a:t>.</a:t>
            </a:r>
            <a:r>
              <a:rPr lang="ru-RU" sz="2000" b="1" i="1" dirty="0" smtClean="0">
                <a:solidFill>
                  <a:srgbClr val="990000"/>
                </a:solidFill>
                <a:latin typeface="Georgia" pitchFamily="18" charset="0"/>
              </a:rPr>
              <a:t>М</a:t>
            </a:r>
            <a:endParaRPr lang="ru-RU" sz="3200" b="1" i="1" dirty="0" smtClean="0">
              <a:solidFill>
                <a:srgbClr val="990000"/>
              </a:solidFill>
              <a:latin typeface="Georgia" pitchFamily="18" charset="0"/>
            </a:endParaRPr>
          </a:p>
        </p:txBody>
      </p:sp>
      <p:sp>
        <p:nvSpPr>
          <p:cNvPr id="77" name="Прямоугольник 76"/>
          <p:cNvSpPr/>
          <p:nvPr/>
        </p:nvSpPr>
        <p:spPr>
          <a:xfrm>
            <a:off x="4714876" y="3357562"/>
            <a:ext cx="85725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4400" b="1" i="1" dirty="0" smtClean="0">
                <a:solidFill>
                  <a:srgbClr val="990000"/>
                </a:solidFill>
                <a:latin typeface="Georgia" pitchFamily="18" charset="0"/>
              </a:rPr>
              <a:t>.</a:t>
            </a:r>
            <a:r>
              <a:rPr lang="ru-RU" sz="2000" b="1" i="1" dirty="0" smtClean="0">
                <a:solidFill>
                  <a:srgbClr val="990000"/>
                </a:solidFill>
                <a:latin typeface="Georgia" pitchFamily="18" charset="0"/>
              </a:rPr>
              <a:t>М</a:t>
            </a:r>
            <a:endParaRPr lang="ru-RU" sz="3200" b="1" i="1" dirty="0" smtClean="0">
              <a:solidFill>
                <a:srgbClr val="990000"/>
              </a:solidFill>
              <a:latin typeface="Georgia" pitchFamily="18" charset="0"/>
            </a:endParaRPr>
          </a:p>
        </p:txBody>
      </p:sp>
      <p:sp>
        <p:nvSpPr>
          <p:cNvPr id="78" name="Прямоугольник 77"/>
          <p:cNvSpPr/>
          <p:nvPr/>
        </p:nvSpPr>
        <p:spPr>
          <a:xfrm>
            <a:off x="1214414" y="2857496"/>
            <a:ext cx="8572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000" b="1" i="1" dirty="0" smtClean="0">
                <a:solidFill>
                  <a:srgbClr val="990000"/>
                </a:solidFill>
                <a:latin typeface="Georgia" pitchFamily="18" charset="0"/>
              </a:rPr>
              <a:t>М </a:t>
            </a:r>
            <a:r>
              <a:rPr lang="ru-RU" sz="3200" b="1" i="1" dirty="0" smtClean="0">
                <a:solidFill>
                  <a:srgbClr val="990000"/>
                </a:solidFill>
                <a:latin typeface="Georgia" pitchFamily="18" charset="0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7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1" dur="80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2" dur="80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80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50" grpId="0"/>
      <p:bldP spid="50" grpId="1"/>
      <p:bldP spid="50" grpId="2"/>
      <p:bldP spid="50" grpId="3"/>
      <p:bldP spid="51" grpId="1"/>
      <p:bldP spid="51" grpId="2"/>
      <p:bldP spid="51" grpId="3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85720" y="285728"/>
            <a:ext cx="8572560" cy="6357982"/>
          </a:xfrm>
          <a:prstGeom prst="roundRect">
            <a:avLst>
              <a:gd name="adj" fmla="val 7281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857224" y="500042"/>
            <a:ext cx="7643866" cy="5929354"/>
          </a:xfrm>
          <a:prstGeom prst="roundRect">
            <a:avLst>
              <a:gd name="adj" fmla="val 7281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143240" y="714356"/>
            <a:ext cx="28575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i="1" dirty="0" smtClean="0">
                <a:solidFill>
                  <a:srgbClr val="003300"/>
                </a:solidFill>
                <a:latin typeface="Georgia" pitchFamily="18" charset="0"/>
              </a:rPr>
              <a:t>1</a:t>
            </a:r>
            <a:r>
              <a:rPr lang="en-US" sz="2400" b="1" i="1" dirty="0" smtClean="0">
                <a:solidFill>
                  <a:srgbClr val="003300"/>
                </a:solidFill>
                <a:latin typeface="Georgia" pitchFamily="18" charset="0"/>
              </a:rPr>
              <a:t> </a:t>
            </a:r>
            <a:r>
              <a:rPr lang="ru-RU" sz="2400" b="1" i="1" dirty="0" smtClean="0">
                <a:solidFill>
                  <a:srgbClr val="003300"/>
                </a:solidFill>
                <a:latin typeface="Georgia" pitchFamily="18" charset="0"/>
              </a:rPr>
              <a:t>уровень</a:t>
            </a:r>
            <a:endParaRPr lang="ru-RU" sz="24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285720" y="3500438"/>
            <a:ext cx="2286048" cy="857256"/>
          </a:xfrm>
          <a:prstGeom prst="roundRect">
            <a:avLst>
              <a:gd name="adj" fmla="val 31996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>
            <a:hlinkClick r:id="rId2" action="ppaction://hlinksldjump"/>
          </p:cNvPr>
          <p:cNvSpPr/>
          <p:nvPr/>
        </p:nvSpPr>
        <p:spPr>
          <a:xfrm>
            <a:off x="357158" y="714356"/>
            <a:ext cx="642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003300"/>
                </a:solidFill>
                <a:latin typeface="Georgia" pitchFamily="18" charset="0"/>
              </a:rPr>
              <a:t>1</a:t>
            </a:r>
            <a:endParaRPr lang="ru-RU" sz="32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16" name="Прямоугольник 15">
            <a:hlinkClick r:id="rId3" action="ppaction://hlinksldjump"/>
          </p:cNvPr>
          <p:cNvSpPr/>
          <p:nvPr/>
        </p:nvSpPr>
        <p:spPr>
          <a:xfrm>
            <a:off x="285720" y="1357298"/>
            <a:ext cx="642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003300"/>
                </a:solidFill>
                <a:latin typeface="Georgia" pitchFamily="18" charset="0"/>
              </a:rPr>
              <a:t>2</a:t>
            </a:r>
            <a:endParaRPr lang="ru-RU" sz="32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17" name="Прямоугольник 16">
            <a:hlinkClick r:id="rId4" action="ppaction://hlinksldjump"/>
          </p:cNvPr>
          <p:cNvSpPr/>
          <p:nvPr/>
        </p:nvSpPr>
        <p:spPr>
          <a:xfrm>
            <a:off x="285720" y="2143116"/>
            <a:ext cx="642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003300"/>
                </a:solidFill>
                <a:latin typeface="Georgia" pitchFamily="18" charset="0"/>
              </a:rPr>
              <a:t>3</a:t>
            </a:r>
            <a:endParaRPr lang="ru-RU" sz="32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18" name="Прямоугольник 17">
            <a:hlinkClick r:id="rId5" action="ppaction://hlinksldjump"/>
          </p:cNvPr>
          <p:cNvSpPr/>
          <p:nvPr/>
        </p:nvSpPr>
        <p:spPr>
          <a:xfrm>
            <a:off x="285720" y="2857496"/>
            <a:ext cx="642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>
                <a:solidFill>
                  <a:srgbClr val="003300"/>
                </a:solidFill>
                <a:latin typeface="Georgia" pitchFamily="18" charset="0"/>
              </a:rPr>
              <a:t>4</a:t>
            </a:r>
          </a:p>
        </p:txBody>
      </p:sp>
      <p:sp>
        <p:nvSpPr>
          <p:cNvPr id="19" name="Прямоугольник 18">
            <a:hlinkClick r:id="rId6" action="ppaction://hlinksldjump"/>
          </p:cNvPr>
          <p:cNvSpPr/>
          <p:nvPr/>
        </p:nvSpPr>
        <p:spPr>
          <a:xfrm>
            <a:off x="285720" y="3571876"/>
            <a:ext cx="642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003300"/>
                </a:solidFill>
                <a:latin typeface="Georgia" pitchFamily="18" charset="0"/>
              </a:rPr>
              <a:t>5</a:t>
            </a:r>
            <a:endParaRPr lang="ru-RU" sz="32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22" name="Прямоугольник 21">
            <a:hlinkClick r:id="rId7" action="ppaction://hlinksldjump"/>
          </p:cNvPr>
          <p:cNvSpPr/>
          <p:nvPr/>
        </p:nvSpPr>
        <p:spPr>
          <a:xfrm>
            <a:off x="285720" y="4286256"/>
            <a:ext cx="642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003300"/>
                </a:solidFill>
                <a:latin typeface="Georgia" pitchFamily="18" charset="0"/>
              </a:rPr>
              <a:t>6</a:t>
            </a:r>
            <a:endParaRPr lang="ru-RU" sz="32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4096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65" name="Rectangle 5"/>
          <p:cNvSpPr>
            <a:spLocks noChangeArrowheads="1"/>
          </p:cNvSpPr>
          <p:nvPr/>
        </p:nvSpPr>
        <p:spPr bwMode="auto">
          <a:xfrm>
            <a:off x="0" y="638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67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68" name="Rectangle 8"/>
          <p:cNvSpPr>
            <a:spLocks noChangeArrowheads="1"/>
          </p:cNvSpPr>
          <p:nvPr/>
        </p:nvSpPr>
        <p:spPr bwMode="auto">
          <a:xfrm>
            <a:off x="0" y="638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70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3" name="Группа 55"/>
          <p:cNvGrpSpPr/>
          <p:nvPr/>
        </p:nvGrpSpPr>
        <p:grpSpPr>
          <a:xfrm>
            <a:off x="6429388" y="4643446"/>
            <a:ext cx="1571636" cy="857256"/>
            <a:chOff x="1142976" y="3357562"/>
            <a:chExt cx="1571636" cy="857256"/>
          </a:xfrm>
        </p:grpSpPr>
        <p:sp>
          <p:nvSpPr>
            <p:cNvPr id="32" name="Скругленный прямоугольник 31"/>
            <p:cNvSpPr/>
            <p:nvPr/>
          </p:nvSpPr>
          <p:spPr>
            <a:xfrm>
              <a:off x="1142976" y="3357562"/>
              <a:ext cx="1571636" cy="857256"/>
            </a:xfrm>
            <a:prstGeom prst="roundRect">
              <a:avLst>
                <a:gd name="adj" fmla="val 31996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Прямоугольник 30"/>
            <p:cNvSpPr/>
            <p:nvPr/>
          </p:nvSpPr>
          <p:spPr>
            <a:xfrm>
              <a:off x="1142976" y="3429000"/>
              <a:ext cx="157163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3200" b="1" i="1" dirty="0" smtClean="0">
                  <a:solidFill>
                    <a:srgbClr val="003300"/>
                  </a:solidFill>
                  <a:latin typeface="Georgia" pitchFamily="18" charset="0"/>
                </a:rPr>
                <a:t>в</a:t>
              </a:r>
              <a:endParaRPr lang="ru-RU" sz="3200" b="1" i="1" dirty="0">
                <a:solidFill>
                  <a:srgbClr val="003300"/>
                </a:solidFill>
                <a:latin typeface="Georgia" pitchFamily="18" charset="0"/>
              </a:endParaRPr>
            </a:p>
          </p:txBody>
        </p:sp>
      </p:grpSp>
      <p:grpSp>
        <p:nvGrpSpPr>
          <p:cNvPr id="4" name="Группа 54"/>
          <p:cNvGrpSpPr/>
          <p:nvPr/>
        </p:nvGrpSpPr>
        <p:grpSpPr>
          <a:xfrm>
            <a:off x="4071934" y="4643446"/>
            <a:ext cx="1571636" cy="857256"/>
            <a:chOff x="3000364" y="3500438"/>
            <a:chExt cx="1571636" cy="857256"/>
          </a:xfrm>
        </p:grpSpPr>
        <p:sp>
          <p:nvSpPr>
            <p:cNvPr id="41" name="Скругленный прямоугольник 40"/>
            <p:cNvSpPr/>
            <p:nvPr/>
          </p:nvSpPr>
          <p:spPr>
            <a:xfrm>
              <a:off x="3000364" y="3500438"/>
              <a:ext cx="1571636" cy="857256"/>
            </a:xfrm>
            <a:prstGeom prst="roundRect">
              <a:avLst>
                <a:gd name="adj" fmla="val 31996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Прямоугольник 41"/>
            <p:cNvSpPr/>
            <p:nvPr/>
          </p:nvSpPr>
          <p:spPr>
            <a:xfrm>
              <a:off x="3000364" y="3571876"/>
              <a:ext cx="157163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3200" b="1" i="1" dirty="0" smtClean="0">
                  <a:solidFill>
                    <a:srgbClr val="003300"/>
                  </a:solidFill>
                  <a:latin typeface="Georgia" pitchFamily="18" charset="0"/>
                </a:rPr>
                <a:t>б</a:t>
              </a:r>
              <a:endParaRPr lang="ru-RU" sz="3200" b="1" i="1" dirty="0">
                <a:solidFill>
                  <a:srgbClr val="003300"/>
                </a:solidFill>
                <a:latin typeface="Georgia" pitchFamily="18" charset="0"/>
              </a:endParaRPr>
            </a:p>
          </p:txBody>
        </p:sp>
      </p:grpSp>
      <p:grpSp>
        <p:nvGrpSpPr>
          <p:cNvPr id="5" name="Группа 42"/>
          <p:cNvGrpSpPr/>
          <p:nvPr/>
        </p:nvGrpSpPr>
        <p:grpSpPr>
          <a:xfrm>
            <a:off x="1714480" y="4643446"/>
            <a:ext cx="1571636" cy="857256"/>
            <a:chOff x="1285852" y="4000504"/>
            <a:chExt cx="1785950" cy="857256"/>
          </a:xfrm>
        </p:grpSpPr>
        <p:sp>
          <p:nvSpPr>
            <p:cNvPr id="44" name="Скругленный прямоугольник 43"/>
            <p:cNvSpPr/>
            <p:nvPr/>
          </p:nvSpPr>
          <p:spPr>
            <a:xfrm>
              <a:off x="1285852" y="4000504"/>
              <a:ext cx="1785950" cy="857256"/>
            </a:xfrm>
            <a:prstGeom prst="roundRect">
              <a:avLst>
                <a:gd name="adj" fmla="val 31996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" name="Прямоугольник 44"/>
            <p:cNvSpPr/>
            <p:nvPr/>
          </p:nvSpPr>
          <p:spPr>
            <a:xfrm>
              <a:off x="1285852" y="4071942"/>
              <a:ext cx="1785950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3200" b="1" i="1" dirty="0" smtClean="0">
                  <a:solidFill>
                    <a:srgbClr val="003300"/>
                  </a:solidFill>
                  <a:latin typeface="Georgia" pitchFamily="18" charset="0"/>
                  <a:cs typeface="Times New Roman" pitchFamily="18" charset="0"/>
                </a:rPr>
                <a:t>а</a:t>
              </a:r>
              <a:endParaRPr lang="ru-RU" sz="3200" b="1" i="1" dirty="0">
                <a:solidFill>
                  <a:srgbClr val="003300"/>
                </a:solidFill>
                <a:latin typeface="Georgia" pitchFamily="18" charset="0"/>
                <a:cs typeface="Times New Roman" pitchFamily="18" charset="0"/>
              </a:endParaRPr>
            </a:p>
          </p:txBody>
        </p:sp>
      </p:grpSp>
      <p:sp>
        <p:nvSpPr>
          <p:cNvPr id="50" name="Прямоугольник 49"/>
          <p:cNvSpPr/>
          <p:nvPr/>
        </p:nvSpPr>
        <p:spPr>
          <a:xfrm>
            <a:off x="2285984" y="5643578"/>
            <a:ext cx="544091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3200" b="1" i="1" spc="150" dirty="0" smtClean="0">
                <a:ln w="11430"/>
                <a:solidFill>
                  <a:srgbClr val="0070C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Georgia" pitchFamily="18" charset="0"/>
              </a:rPr>
              <a:t>Молодец! Правильно!</a:t>
            </a:r>
            <a:endParaRPr lang="ru-RU" sz="3200" b="1" i="1" cap="none" spc="150" dirty="0">
              <a:ln w="11430"/>
              <a:solidFill>
                <a:srgbClr val="0070C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2928926" y="5643578"/>
            <a:ext cx="400141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3600" b="1" i="1" spc="150" dirty="0" smtClean="0">
                <a:ln w="11430"/>
                <a:solidFill>
                  <a:srgbClr val="0070C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Georgia" pitchFamily="18" charset="0"/>
              </a:rPr>
              <a:t>Подумай еще!</a:t>
            </a:r>
            <a:endParaRPr lang="ru-RU" sz="3600" b="1" i="1" cap="none" spc="150" dirty="0">
              <a:ln w="11430"/>
              <a:solidFill>
                <a:srgbClr val="0070C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68" name="Рисунок 67" descr="i (1).jp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4282" y="4929198"/>
            <a:ext cx="785818" cy="714380"/>
          </a:xfrm>
          <a:prstGeom prst="rect">
            <a:avLst/>
          </a:prstGeom>
        </p:spPr>
      </p:pic>
      <p:sp>
        <p:nvSpPr>
          <p:cNvPr id="40977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86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86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928662" y="1357298"/>
            <a:ext cx="742955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i="1" dirty="0" smtClean="0">
                <a:solidFill>
                  <a:srgbClr val="003300"/>
                </a:solidFill>
                <a:latin typeface="Georgia" pitchFamily="18" charset="0"/>
              </a:rPr>
              <a:t>На единичной окружности постройте точку М, </a:t>
            </a:r>
          </a:p>
          <a:p>
            <a:pPr lvl="0" algn="ctr"/>
            <a:endParaRPr lang="ru-RU" sz="1000" i="1" dirty="0" smtClean="0">
              <a:solidFill>
                <a:srgbClr val="003300"/>
              </a:solidFill>
              <a:latin typeface="Georgia" pitchFamily="18" charset="0"/>
            </a:endParaRPr>
          </a:p>
          <a:p>
            <a:pPr lvl="0" algn="ctr"/>
            <a:r>
              <a:rPr lang="ru-RU" sz="2400" i="1" dirty="0" smtClean="0">
                <a:solidFill>
                  <a:srgbClr val="003300"/>
                </a:solidFill>
                <a:latin typeface="Georgia" pitchFamily="18" charset="0"/>
              </a:rPr>
              <a:t>полученную поворотом точки  Р(1;0) на угол </a:t>
            </a:r>
            <a:endParaRPr lang="ru-RU" sz="2400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54" name="Управляющая кнопка: домой 53">
            <a:hlinkClick r:id="rId10" action="ppaction://hlinksldjump" highlightClick="1"/>
          </p:cNvPr>
          <p:cNvSpPr/>
          <p:nvPr/>
        </p:nvSpPr>
        <p:spPr>
          <a:xfrm>
            <a:off x="285720" y="5643578"/>
            <a:ext cx="642942" cy="571504"/>
          </a:xfrm>
          <a:prstGeom prst="actionButtonHom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68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758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6" name="Группа 59"/>
          <p:cNvGrpSpPr/>
          <p:nvPr/>
        </p:nvGrpSpPr>
        <p:grpSpPr>
          <a:xfrm>
            <a:off x="1643042" y="2571744"/>
            <a:ext cx="1673690" cy="1728118"/>
            <a:chOff x="1643042" y="2571744"/>
            <a:chExt cx="1673690" cy="1728118"/>
          </a:xfrm>
        </p:grpSpPr>
        <p:cxnSp>
          <p:nvCxnSpPr>
            <p:cNvPr id="46" name="Прямая со стрелкой 45"/>
            <p:cNvCxnSpPr/>
            <p:nvPr/>
          </p:nvCxnSpPr>
          <p:spPr>
            <a:xfrm rot="16200000" flipV="1">
              <a:off x="1510243" y="3418923"/>
              <a:ext cx="1728118" cy="33760"/>
            </a:xfrm>
            <a:prstGeom prst="straightConnector1">
              <a:avLst/>
            </a:prstGeom>
            <a:ln w="38100">
              <a:solidFill>
                <a:srgbClr val="0033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Прямая со стрелкой 46"/>
            <p:cNvCxnSpPr/>
            <p:nvPr/>
          </p:nvCxnSpPr>
          <p:spPr>
            <a:xfrm>
              <a:off x="1643042" y="3571876"/>
              <a:ext cx="1571636" cy="1588"/>
            </a:xfrm>
            <a:prstGeom prst="straightConnector1">
              <a:avLst/>
            </a:prstGeom>
            <a:ln w="38100">
              <a:solidFill>
                <a:srgbClr val="0033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Овал 47"/>
            <p:cNvSpPr/>
            <p:nvPr/>
          </p:nvSpPr>
          <p:spPr>
            <a:xfrm>
              <a:off x="1785918" y="3000372"/>
              <a:ext cx="1143008" cy="1071570"/>
            </a:xfrm>
            <a:prstGeom prst="ellipse">
              <a:avLst/>
            </a:prstGeom>
            <a:noFill/>
            <a:ln w="38100">
              <a:solidFill>
                <a:srgbClr val="00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9" name="Прямоугольник 48"/>
            <p:cNvSpPr/>
            <p:nvPr/>
          </p:nvSpPr>
          <p:spPr>
            <a:xfrm>
              <a:off x="2428860" y="2571744"/>
              <a:ext cx="38780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2000" i="1" dirty="0" smtClean="0">
                  <a:solidFill>
                    <a:srgbClr val="003300"/>
                  </a:solidFill>
                  <a:latin typeface="Georgia" pitchFamily="18" charset="0"/>
                </a:rPr>
                <a:t>у</a:t>
              </a:r>
              <a:endParaRPr lang="ru-RU" sz="2000" i="1" dirty="0">
                <a:solidFill>
                  <a:srgbClr val="003300"/>
                </a:solidFill>
                <a:latin typeface="Georgia" pitchFamily="18" charset="0"/>
              </a:endParaRPr>
            </a:p>
          </p:txBody>
        </p:sp>
        <p:sp>
          <p:nvSpPr>
            <p:cNvPr id="52" name="Прямоугольник 51"/>
            <p:cNvSpPr/>
            <p:nvPr/>
          </p:nvSpPr>
          <p:spPr>
            <a:xfrm>
              <a:off x="2928926" y="3214686"/>
              <a:ext cx="38780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2000" i="1" dirty="0" err="1" smtClean="0">
                  <a:solidFill>
                    <a:srgbClr val="003300"/>
                  </a:solidFill>
                  <a:latin typeface="Georgia" pitchFamily="18" charset="0"/>
                </a:rPr>
                <a:t>х</a:t>
              </a:r>
              <a:endParaRPr lang="ru-RU" sz="2000" i="1" dirty="0">
                <a:solidFill>
                  <a:srgbClr val="003300"/>
                </a:solidFill>
                <a:latin typeface="Georgia" pitchFamily="18" charset="0"/>
              </a:endParaRPr>
            </a:p>
          </p:txBody>
        </p:sp>
        <p:sp>
          <p:nvSpPr>
            <p:cNvPr id="53" name="Прямоугольник 52"/>
            <p:cNvSpPr/>
            <p:nvPr/>
          </p:nvSpPr>
          <p:spPr>
            <a:xfrm>
              <a:off x="2045427" y="3486831"/>
              <a:ext cx="38780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2000" dirty="0" smtClean="0">
                  <a:solidFill>
                    <a:srgbClr val="003300"/>
                  </a:solidFill>
                  <a:latin typeface="Georgia" pitchFamily="18" charset="0"/>
                </a:rPr>
                <a:t>0</a:t>
              </a:r>
              <a:endParaRPr lang="ru-RU" sz="2000" dirty="0">
                <a:solidFill>
                  <a:srgbClr val="003300"/>
                </a:solidFill>
                <a:latin typeface="Georgia" pitchFamily="18" charset="0"/>
              </a:endParaRPr>
            </a:p>
          </p:txBody>
        </p:sp>
      </p:grpSp>
      <p:grpSp>
        <p:nvGrpSpPr>
          <p:cNvPr id="7" name="Группа 60"/>
          <p:cNvGrpSpPr/>
          <p:nvPr/>
        </p:nvGrpSpPr>
        <p:grpSpPr>
          <a:xfrm>
            <a:off x="4000496" y="2571744"/>
            <a:ext cx="1673690" cy="1728118"/>
            <a:chOff x="1643042" y="2571744"/>
            <a:chExt cx="1673690" cy="1728118"/>
          </a:xfrm>
        </p:grpSpPr>
        <p:cxnSp>
          <p:nvCxnSpPr>
            <p:cNvPr id="62" name="Прямая со стрелкой 61"/>
            <p:cNvCxnSpPr/>
            <p:nvPr/>
          </p:nvCxnSpPr>
          <p:spPr>
            <a:xfrm rot="16200000" flipV="1">
              <a:off x="1510243" y="3418923"/>
              <a:ext cx="1728118" cy="33760"/>
            </a:xfrm>
            <a:prstGeom prst="straightConnector1">
              <a:avLst/>
            </a:prstGeom>
            <a:ln w="38100">
              <a:solidFill>
                <a:srgbClr val="0033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Прямая со стрелкой 62"/>
            <p:cNvCxnSpPr/>
            <p:nvPr/>
          </p:nvCxnSpPr>
          <p:spPr>
            <a:xfrm>
              <a:off x="1643042" y="3571876"/>
              <a:ext cx="1571636" cy="1588"/>
            </a:xfrm>
            <a:prstGeom prst="straightConnector1">
              <a:avLst/>
            </a:prstGeom>
            <a:ln w="38100">
              <a:solidFill>
                <a:srgbClr val="0033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Овал 63"/>
            <p:cNvSpPr/>
            <p:nvPr/>
          </p:nvSpPr>
          <p:spPr>
            <a:xfrm>
              <a:off x="1785918" y="3000372"/>
              <a:ext cx="1143008" cy="1071570"/>
            </a:xfrm>
            <a:prstGeom prst="ellipse">
              <a:avLst/>
            </a:prstGeom>
            <a:noFill/>
            <a:ln w="38100">
              <a:solidFill>
                <a:srgbClr val="00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5" name="Прямоугольник 64"/>
            <p:cNvSpPr/>
            <p:nvPr/>
          </p:nvSpPr>
          <p:spPr>
            <a:xfrm>
              <a:off x="2428860" y="2571744"/>
              <a:ext cx="38780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2000" i="1" dirty="0" smtClean="0">
                  <a:solidFill>
                    <a:srgbClr val="003300"/>
                  </a:solidFill>
                  <a:latin typeface="Georgia" pitchFamily="18" charset="0"/>
                </a:rPr>
                <a:t>у</a:t>
              </a:r>
              <a:endParaRPr lang="ru-RU" sz="2000" i="1" dirty="0">
                <a:solidFill>
                  <a:srgbClr val="003300"/>
                </a:solidFill>
                <a:latin typeface="Georgia" pitchFamily="18" charset="0"/>
              </a:endParaRPr>
            </a:p>
          </p:txBody>
        </p:sp>
        <p:sp>
          <p:nvSpPr>
            <p:cNvPr id="66" name="Прямоугольник 65"/>
            <p:cNvSpPr/>
            <p:nvPr/>
          </p:nvSpPr>
          <p:spPr>
            <a:xfrm>
              <a:off x="2928926" y="3214686"/>
              <a:ext cx="38780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2000" i="1" dirty="0" err="1" smtClean="0">
                  <a:solidFill>
                    <a:srgbClr val="003300"/>
                  </a:solidFill>
                  <a:latin typeface="Georgia" pitchFamily="18" charset="0"/>
                </a:rPr>
                <a:t>х</a:t>
              </a:r>
              <a:endParaRPr lang="ru-RU" sz="2000" i="1" dirty="0">
                <a:solidFill>
                  <a:srgbClr val="003300"/>
                </a:solidFill>
                <a:latin typeface="Georgia" pitchFamily="18" charset="0"/>
              </a:endParaRPr>
            </a:p>
          </p:txBody>
        </p:sp>
        <p:sp>
          <p:nvSpPr>
            <p:cNvPr id="67" name="Прямоугольник 66"/>
            <p:cNvSpPr/>
            <p:nvPr/>
          </p:nvSpPr>
          <p:spPr>
            <a:xfrm>
              <a:off x="2045427" y="3486831"/>
              <a:ext cx="38780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2000" dirty="0" smtClean="0">
                  <a:solidFill>
                    <a:srgbClr val="003300"/>
                  </a:solidFill>
                  <a:latin typeface="Georgia" pitchFamily="18" charset="0"/>
                </a:rPr>
                <a:t>0</a:t>
              </a:r>
              <a:endParaRPr lang="ru-RU" sz="2000" dirty="0">
                <a:solidFill>
                  <a:srgbClr val="003300"/>
                </a:solidFill>
                <a:latin typeface="Georgia" pitchFamily="18" charset="0"/>
              </a:endParaRPr>
            </a:p>
          </p:txBody>
        </p:sp>
      </p:grpSp>
      <p:grpSp>
        <p:nvGrpSpPr>
          <p:cNvPr id="9" name="Группа 68"/>
          <p:cNvGrpSpPr/>
          <p:nvPr/>
        </p:nvGrpSpPr>
        <p:grpSpPr>
          <a:xfrm>
            <a:off x="6500826" y="2571744"/>
            <a:ext cx="1745128" cy="1728118"/>
            <a:chOff x="1571604" y="2571744"/>
            <a:chExt cx="1745128" cy="1728118"/>
          </a:xfrm>
        </p:grpSpPr>
        <p:cxnSp>
          <p:nvCxnSpPr>
            <p:cNvPr id="70" name="Прямая со стрелкой 69"/>
            <p:cNvCxnSpPr/>
            <p:nvPr/>
          </p:nvCxnSpPr>
          <p:spPr>
            <a:xfrm rot="16200000" flipV="1">
              <a:off x="1510243" y="3418923"/>
              <a:ext cx="1728118" cy="33760"/>
            </a:xfrm>
            <a:prstGeom prst="straightConnector1">
              <a:avLst/>
            </a:prstGeom>
            <a:ln w="38100">
              <a:solidFill>
                <a:srgbClr val="0033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Прямая со стрелкой 70"/>
            <p:cNvCxnSpPr/>
            <p:nvPr/>
          </p:nvCxnSpPr>
          <p:spPr>
            <a:xfrm>
              <a:off x="1571604" y="3571876"/>
              <a:ext cx="1571636" cy="1588"/>
            </a:xfrm>
            <a:prstGeom prst="straightConnector1">
              <a:avLst/>
            </a:prstGeom>
            <a:ln w="38100">
              <a:solidFill>
                <a:srgbClr val="0033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Овал 71"/>
            <p:cNvSpPr/>
            <p:nvPr/>
          </p:nvSpPr>
          <p:spPr>
            <a:xfrm>
              <a:off x="1785918" y="3000372"/>
              <a:ext cx="1143008" cy="1071570"/>
            </a:xfrm>
            <a:prstGeom prst="ellipse">
              <a:avLst/>
            </a:prstGeom>
            <a:noFill/>
            <a:ln w="38100">
              <a:solidFill>
                <a:srgbClr val="00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3" name="Прямоугольник 72"/>
            <p:cNvSpPr/>
            <p:nvPr/>
          </p:nvSpPr>
          <p:spPr>
            <a:xfrm>
              <a:off x="2428860" y="2571744"/>
              <a:ext cx="38780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2000" i="1" dirty="0" smtClean="0">
                  <a:solidFill>
                    <a:srgbClr val="003300"/>
                  </a:solidFill>
                  <a:latin typeface="Georgia" pitchFamily="18" charset="0"/>
                </a:rPr>
                <a:t>у</a:t>
              </a:r>
              <a:endParaRPr lang="ru-RU" sz="2000" i="1" dirty="0">
                <a:solidFill>
                  <a:srgbClr val="003300"/>
                </a:solidFill>
                <a:latin typeface="Georgia" pitchFamily="18" charset="0"/>
              </a:endParaRPr>
            </a:p>
          </p:txBody>
        </p:sp>
        <p:sp>
          <p:nvSpPr>
            <p:cNvPr id="74" name="Прямоугольник 73"/>
            <p:cNvSpPr/>
            <p:nvPr/>
          </p:nvSpPr>
          <p:spPr>
            <a:xfrm>
              <a:off x="2928926" y="3214686"/>
              <a:ext cx="38780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2000" i="1" dirty="0" err="1" smtClean="0">
                  <a:solidFill>
                    <a:srgbClr val="003300"/>
                  </a:solidFill>
                  <a:latin typeface="Georgia" pitchFamily="18" charset="0"/>
                </a:rPr>
                <a:t>х</a:t>
              </a:r>
              <a:endParaRPr lang="ru-RU" sz="2000" i="1" dirty="0">
                <a:solidFill>
                  <a:srgbClr val="003300"/>
                </a:solidFill>
                <a:latin typeface="Georgia" pitchFamily="18" charset="0"/>
              </a:endParaRPr>
            </a:p>
          </p:txBody>
        </p:sp>
        <p:sp>
          <p:nvSpPr>
            <p:cNvPr id="75" name="Прямоугольник 74"/>
            <p:cNvSpPr/>
            <p:nvPr/>
          </p:nvSpPr>
          <p:spPr>
            <a:xfrm>
              <a:off x="2045427" y="3486831"/>
              <a:ext cx="38780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2000" dirty="0" smtClean="0">
                  <a:solidFill>
                    <a:srgbClr val="003300"/>
                  </a:solidFill>
                  <a:latin typeface="Georgia" pitchFamily="18" charset="0"/>
                </a:rPr>
                <a:t>0</a:t>
              </a:r>
              <a:endParaRPr lang="ru-RU" sz="2000" dirty="0">
                <a:solidFill>
                  <a:srgbClr val="003300"/>
                </a:solidFill>
                <a:latin typeface="Georgia" pitchFamily="18" charset="0"/>
              </a:endParaRPr>
            </a:p>
          </p:txBody>
        </p:sp>
      </p:grpSp>
      <p:sp>
        <p:nvSpPr>
          <p:cNvPr id="76" name="Прямоугольник 75"/>
          <p:cNvSpPr/>
          <p:nvPr/>
        </p:nvSpPr>
        <p:spPr>
          <a:xfrm>
            <a:off x="7143768" y="2500306"/>
            <a:ext cx="78581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4400" b="1" i="1" dirty="0" smtClean="0">
                <a:solidFill>
                  <a:srgbClr val="990000"/>
                </a:solidFill>
                <a:latin typeface="Georgia" pitchFamily="18" charset="0"/>
              </a:rPr>
              <a:t>.</a:t>
            </a:r>
            <a:r>
              <a:rPr lang="ru-RU" sz="2000" b="1" i="1" dirty="0" smtClean="0">
                <a:solidFill>
                  <a:srgbClr val="990000"/>
                </a:solidFill>
                <a:latin typeface="Georgia" pitchFamily="18" charset="0"/>
              </a:rPr>
              <a:t>М</a:t>
            </a:r>
            <a:endParaRPr lang="ru-RU" sz="3200" b="1" i="1" dirty="0" smtClean="0">
              <a:solidFill>
                <a:srgbClr val="990000"/>
              </a:solidFill>
              <a:latin typeface="Georgia" pitchFamily="18" charset="0"/>
            </a:endParaRPr>
          </a:p>
        </p:txBody>
      </p:sp>
      <p:sp>
        <p:nvSpPr>
          <p:cNvPr id="77" name="Прямоугольник 76"/>
          <p:cNvSpPr/>
          <p:nvPr/>
        </p:nvSpPr>
        <p:spPr>
          <a:xfrm>
            <a:off x="3500430" y="2571744"/>
            <a:ext cx="114300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000" b="1" i="1" dirty="0" smtClean="0">
                <a:solidFill>
                  <a:srgbClr val="990000"/>
                </a:solidFill>
                <a:latin typeface="Georgia" pitchFamily="18" charset="0"/>
              </a:rPr>
              <a:t>М </a:t>
            </a:r>
            <a:r>
              <a:rPr lang="ru-RU" sz="4000" b="1" i="1" dirty="0" smtClean="0">
                <a:solidFill>
                  <a:srgbClr val="990000"/>
                </a:solidFill>
                <a:latin typeface="Georgia" pitchFamily="18" charset="0"/>
              </a:rPr>
              <a:t>.</a:t>
            </a:r>
            <a:endParaRPr lang="ru-RU" sz="3200" b="1" i="1" dirty="0" smtClean="0">
              <a:solidFill>
                <a:srgbClr val="990000"/>
              </a:solidFill>
              <a:latin typeface="Georgia" pitchFamily="18" charset="0"/>
            </a:endParaRPr>
          </a:p>
        </p:txBody>
      </p:sp>
      <p:sp>
        <p:nvSpPr>
          <p:cNvPr id="78" name="Прямоугольник 77"/>
          <p:cNvSpPr/>
          <p:nvPr/>
        </p:nvSpPr>
        <p:spPr>
          <a:xfrm>
            <a:off x="1214414" y="3357562"/>
            <a:ext cx="85725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000" b="1" i="1" dirty="0" smtClean="0">
                <a:solidFill>
                  <a:srgbClr val="990000"/>
                </a:solidFill>
                <a:latin typeface="Georgia" pitchFamily="18" charset="0"/>
              </a:rPr>
              <a:t>М </a:t>
            </a:r>
            <a:r>
              <a:rPr lang="ru-RU" sz="4000" b="1" i="1" dirty="0" smtClean="0">
                <a:solidFill>
                  <a:srgbClr val="990000"/>
                </a:solidFill>
                <a:latin typeface="Georgia" pitchFamily="18" charset="0"/>
              </a:rPr>
              <a:t>.</a:t>
            </a:r>
            <a:endParaRPr lang="ru-RU" sz="3200" b="1" i="1" dirty="0" smtClean="0">
              <a:solidFill>
                <a:srgbClr val="990000"/>
              </a:solidFill>
              <a:latin typeface="Georgia" pitchFamily="18" charset="0"/>
            </a:endParaRPr>
          </a:p>
        </p:txBody>
      </p:sp>
      <p:sp>
        <p:nvSpPr>
          <p:cNvPr id="778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77825" name="Picture 1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072462" y="1714488"/>
            <a:ext cx="381000" cy="74295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1" dur="80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2" dur="80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80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50" grpId="0"/>
      <p:bldP spid="50" grpId="1"/>
      <p:bldP spid="50" grpId="2"/>
      <p:bldP spid="50" grpId="3"/>
      <p:bldP spid="51" grpId="0"/>
      <p:bldP spid="51" grpId="1"/>
      <p:bldP spid="51" grpId="2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85720" y="285728"/>
            <a:ext cx="8572560" cy="6357982"/>
          </a:xfrm>
          <a:prstGeom prst="roundRect">
            <a:avLst>
              <a:gd name="adj" fmla="val 7281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928662" y="500042"/>
            <a:ext cx="7643866" cy="5929354"/>
          </a:xfrm>
          <a:prstGeom prst="roundRect">
            <a:avLst>
              <a:gd name="adj" fmla="val 7281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285720" y="5572140"/>
            <a:ext cx="2286048" cy="857256"/>
          </a:xfrm>
          <a:prstGeom prst="roundRect">
            <a:avLst>
              <a:gd name="adj" fmla="val 31996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>
            <a:hlinkClick r:id="rId2" action="ppaction://hlinksldjump"/>
          </p:cNvPr>
          <p:cNvSpPr/>
          <p:nvPr/>
        </p:nvSpPr>
        <p:spPr>
          <a:xfrm>
            <a:off x="357158" y="714356"/>
            <a:ext cx="642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003300"/>
                </a:solidFill>
                <a:latin typeface="Georgia" pitchFamily="18" charset="0"/>
              </a:rPr>
              <a:t>1</a:t>
            </a:r>
            <a:endParaRPr lang="ru-RU" sz="32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16" name="Прямоугольник 15">
            <a:hlinkClick r:id="rId3" action="ppaction://hlinksldjump"/>
          </p:cNvPr>
          <p:cNvSpPr/>
          <p:nvPr/>
        </p:nvSpPr>
        <p:spPr>
          <a:xfrm>
            <a:off x="285720" y="1357298"/>
            <a:ext cx="642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003300"/>
                </a:solidFill>
                <a:latin typeface="Georgia" pitchFamily="18" charset="0"/>
              </a:rPr>
              <a:t>2</a:t>
            </a:r>
            <a:endParaRPr lang="ru-RU" sz="32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17" name="Прямоугольник 16">
            <a:hlinkClick r:id="rId4" action="ppaction://hlinksldjump"/>
          </p:cNvPr>
          <p:cNvSpPr/>
          <p:nvPr/>
        </p:nvSpPr>
        <p:spPr>
          <a:xfrm>
            <a:off x="285720" y="2143116"/>
            <a:ext cx="642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003300"/>
                </a:solidFill>
                <a:latin typeface="Georgia" pitchFamily="18" charset="0"/>
              </a:rPr>
              <a:t>3</a:t>
            </a:r>
            <a:endParaRPr lang="ru-RU" sz="32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18" name="Прямоугольник 17">
            <a:hlinkClick r:id="rId5" action="ppaction://hlinksldjump"/>
          </p:cNvPr>
          <p:cNvSpPr/>
          <p:nvPr/>
        </p:nvSpPr>
        <p:spPr>
          <a:xfrm>
            <a:off x="285720" y="2857496"/>
            <a:ext cx="642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>
                <a:solidFill>
                  <a:srgbClr val="003300"/>
                </a:solidFill>
                <a:latin typeface="Georgia" pitchFamily="18" charset="0"/>
              </a:rPr>
              <a:t>4</a:t>
            </a:r>
          </a:p>
        </p:txBody>
      </p:sp>
      <p:sp>
        <p:nvSpPr>
          <p:cNvPr id="19" name="Прямоугольник 18">
            <a:hlinkClick r:id="rId6" action="ppaction://hlinksldjump"/>
          </p:cNvPr>
          <p:cNvSpPr/>
          <p:nvPr/>
        </p:nvSpPr>
        <p:spPr>
          <a:xfrm>
            <a:off x="285720" y="3571876"/>
            <a:ext cx="642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003300"/>
                </a:solidFill>
                <a:latin typeface="Georgia" pitchFamily="18" charset="0"/>
              </a:rPr>
              <a:t>5</a:t>
            </a:r>
            <a:endParaRPr lang="ru-RU" sz="32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21" name="Прямоугольник 20">
            <a:hlinkClick r:id="rId7" action="ppaction://hlinksldjump"/>
          </p:cNvPr>
          <p:cNvSpPr/>
          <p:nvPr/>
        </p:nvSpPr>
        <p:spPr>
          <a:xfrm>
            <a:off x="285720" y="5000636"/>
            <a:ext cx="642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003300"/>
                </a:solidFill>
                <a:latin typeface="Georgia" pitchFamily="18" charset="0"/>
              </a:rPr>
              <a:t>7</a:t>
            </a:r>
            <a:endParaRPr lang="ru-RU" sz="32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22" name="Прямоугольник 21">
            <a:hlinkClick r:id="rId8" action="ppaction://hlinksldjump"/>
          </p:cNvPr>
          <p:cNvSpPr/>
          <p:nvPr/>
        </p:nvSpPr>
        <p:spPr>
          <a:xfrm>
            <a:off x="285720" y="4286256"/>
            <a:ext cx="642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003300"/>
                </a:solidFill>
                <a:latin typeface="Georgia" pitchFamily="18" charset="0"/>
              </a:rPr>
              <a:t>6</a:t>
            </a:r>
            <a:endParaRPr lang="ru-RU" sz="32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4096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65" name="Rectangle 5"/>
          <p:cNvSpPr>
            <a:spLocks noChangeArrowheads="1"/>
          </p:cNvSpPr>
          <p:nvPr/>
        </p:nvSpPr>
        <p:spPr bwMode="auto">
          <a:xfrm>
            <a:off x="0" y="638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67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68" name="Rectangle 8"/>
          <p:cNvSpPr>
            <a:spLocks noChangeArrowheads="1"/>
          </p:cNvSpPr>
          <p:nvPr/>
        </p:nvSpPr>
        <p:spPr bwMode="auto">
          <a:xfrm>
            <a:off x="0" y="638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70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71" name="Rectangle 11"/>
          <p:cNvSpPr>
            <a:spLocks noChangeArrowheads="1"/>
          </p:cNvSpPr>
          <p:nvPr/>
        </p:nvSpPr>
        <p:spPr bwMode="auto">
          <a:xfrm>
            <a:off x="0" y="9906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8" name="Рисунок 67" descr="i (1).jp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4282" y="5643578"/>
            <a:ext cx="785818" cy="714380"/>
          </a:xfrm>
          <a:prstGeom prst="rect">
            <a:avLst/>
          </a:prstGeom>
        </p:spPr>
      </p:pic>
      <p:pic>
        <p:nvPicPr>
          <p:cNvPr id="36" name="Рисунок 35" descr="Sowa.gif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715008" y="3000372"/>
            <a:ext cx="2886075" cy="3333750"/>
          </a:xfrm>
          <a:prstGeom prst="rect">
            <a:avLst/>
          </a:prstGeom>
        </p:spPr>
      </p:pic>
      <p:grpSp>
        <p:nvGrpSpPr>
          <p:cNvPr id="24" name="Группа 61"/>
          <p:cNvGrpSpPr/>
          <p:nvPr/>
        </p:nvGrpSpPr>
        <p:grpSpPr>
          <a:xfrm>
            <a:off x="2357422" y="571480"/>
            <a:ext cx="4572032" cy="4033565"/>
            <a:chOff x="3071802" y="1357298"/>
            <a:chExt cx="3500462" cy="3000396"/>
          </a:xfrm>
        </p:grpSpPr>
        <p:cxnSp>
          <p:nvCxnSpPr>
            <p:cNvPr id="25" name="Прямая со стрелкой 24"/>
            <p:cNvCxnSpPr/>
            <p:nvPr/>
          </p:nvCxnSpPr>
          <p:spPr>
            <a:xfrm rot="5400000" flipH="1" flipV="1">
              <a:off x="3036877" y="2892421"/>
              <a:ext cx="2928958" cy="1588"/>
            </a:xfrm>
            <a:prstGeom prst="straightConnector1">
              <a:avLst/>
            </a:prstGeom>
            <a:ln w="38100">
              <a:solidFill>
                <a:srgbClr val="0033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Прямая со стрелкой 25"/>
            <p:cNvCxnSpPr/>
            <p:nvPr/>
          </p:nvCxnSpPr>
          <p:spPr>
            <a:xfrm>
              <a:off x="3071802" y="3000372"/>
              <a:ext cx="3214710" cy="1588"/>
            </a:xfrm>
            <a:prstGeom prst="straightConnector1">
              <a:avLst/>
            </a:prstGeom>
            <a:ln w="38100">
              <a:solidFill>
                <a:srgbClr val="0033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Овал 26"/>
            <p:cNvSpPr/>
            <p:nvPr/>
          </p:nvSpPr>
          <p:spPr>
            <a:xfrm>
              <a:off x="3643306" y="2143116"/>
              <a:ext cx="1714512" cy="1714512"/>
            </a:xfrm>
            <a:prstGeom prst="ellipse">
              <a:avLst/>
            </a:prstGeom>
            <a:noFill/>
            <a:ln w="38100">
              <a:solidFill>
                <a:srgbClr val="00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Прямоугольник 27"/>
            <p:cNvSpPr/>
            <p:nvPr/>
          </p:nvSpPr>
          <p:spPr>
            <a:xfrm>
              <a:off x="4500562" y="1357298"/>
              <a:ext cx="50006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2400" b="1" i="1" dirty="0" smtClean="0">
                  <a:solidFill>
                    <a:srgbClr val="003300"/>
                  </a:solidFill>
                  <a:latin typeface="Georgia" pitchFamily="18" charset="0"/>
                </a:rPr>
                <a:t>у</a:t>
              </a:r>
              <a:endParaRPr lang="ru-RU" sz="2400" b="1" i="1" dirty="0">
                <a:solidFill>
                  <a:srgbClr val="003300"/>
                </a:solidFill>
                <a:latin typeface="Georgia" pitchFamily="18" charset="0"/>
              </a:endParaRPr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6072198" y="2643182"/>
              <a:ext cx="50006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2400" b="1" i="1" dirty="0" err="1" smtClean="0">
                  <a:solidFill>
                    <a:srgbClr val="003300"/>
                  </a:solidFill>
                  <a:latin typeface="Georgia" pitchFamily="18" charset="0"/>
                </a:rPr>
                <a:t>х</a:t>
              </a:r>
              <a:endParaRPr lang="ru-RU" sz="2400" b="1" i="1" dirty="0">
                <a:solidFill>
                  <a:srgbClr val="003300"/>
                </a:solidFill>
                <a:latin typeface="Georgia" pitchFamily="18" charset="0"/>
              </a:endParaRPr>
            </a:p>
          </p:txBody>
        </p:sp>
        <p:sp>
          <p:nvSpPr>
            <p:cNvPr id="30" name="Прямоугольник 29"/>
            <p:cNvSpPr/>
            <p:nvPr/>
          </p:nvSpPr>
          <p:spPr>
            <a:xfrm>
              <a:off x="4143372" y="2928934"/>
              <a:ext cx="50006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2400" b="1" dirty="0" smtClean="0">
                  <a:solidFill>
                    <a:srgbClr val="003300"/>
                  </a:solidFill>
                  <a:latin typeface="Georgia" pitchFamily="18" charset="0"/>
                </a:rPr>
                <a:t>0</a:t>
              </a:r>
              <a:endParaRPr lang="ru-RU" sz="2400" b="1" dirty="0">
                <a:solidFill>
                  <a:srgbClr val="003300"/>
                </a:solidFill>
                <a:latin typeface="Georgia" pitchFamily="18" charset="0"/>
              </a:endParaRPr>
            </a:p>
          </p:txBody>
        </p:sp>
      </p:grpSp>
      <p:pic>
        <p:nvPicPr>
          <p:cNvPr id="31" name="Picture 3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57686" y="3929066"/>
            <a:ext cx="370928" cy="642942"/>
          </a:xfrm>
          <a:prstGeom prst="rect">
            <a:avLst/>
          </a:prstGeom>
          <a:noFill/>
        </p:spPr>
      </p:pic>
      <p:pic>
        <p:nvPicPr>
          <p:cNvPr id="32" name="Picture 13"/>
          <p:cNvPicPr>
            <a:picLocks noChangeAspect="1" noChangeArrowheads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29058" y="928670"/>
            <a:ext cx="214314" cy="676275"/>
          </a:xfrm>
          <a:prstGeom prst="rect">
            <a:avLst/>
          </a:prstGeom>
          <a:noFill/>
        </p:spPr>
      </p:pic>
      <p:sp>
        <p:nvSpPr>
          <p:cNvPr id="33" name="Прямоугольник 32"/>
          <p:cNvSpPr/>
          <p:nvPr/>
        </p:nvSpPr>
        <p:spPr>
          <a:xfrm>
            <a:off x="2714612" y="2285992"/>
            <a:ext cx="4219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sz="2800" b="1" i="1" dirty="0" smtClean="0">
                <a:solidFill>
                  <a:srgbClr val="990000"/>
                </a:solidFill>
                <a:latin typeface="Georgia" pitchFamily="18" charset="0"/>
              </a:rPr>
              <a:t>π</a:t>
            </a:r>
            <a:endParaRPr lang="ru-RU" sz="2800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5357818" y="2357430"/>
            <a:ext cx="6463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 smtClean="0">
                <a:solidFill>
                  <a:srgbClr val="990000"/>
                </a:solidFill>
                <a:latin typeface="Georgia" pitchFamily="18" charset="0"/>
              </a:rPr>
              <a:t>2</a:t>
            </a:r>
            <a:r>
              <a:rPr lang="el-GR" sz="2800" b="1" i="1" dirty="0" smtClean="0">
                <a:solidFill>
                  <a:srgbClr val="990000"/>
                </a:solidFill>
                <a:latin typeface="Georgia" pitchFamily="18" charset="0"/>
              </a:rPr>
              <a:t>π</a:t>
            </a:r>
            <a:endParaRPr lang="ru-RU" sz="2800" dirty="0"/>
          </a:p>
        </p:txBody>
      </p:sp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0" y="12001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85720" y="285728"/>
            <a:ext cx="8572560" cy="6357982"/>
          </a:xfrm>
          <a:prstGeom prst="roundRect">
            <a:avLst>
              <a:gd name="adj" fmla="val 7281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928662" y="500042"/>
            <a:ext cx="7643866" cy="5929354"/>
          </a:xfrm>
          <a:prstGeom prst="roundRect">
            <a:avLst>
              <a:gd name="adj" fmla="val 7281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143240" y="714356"/>
            <a:ext cx="28575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i="1" dirty="0" smtClean="0">
                <a:solidFill>
                  <a:srgbClr val="003300"/>
                </a:solidFill>
                <a:latin typeface="Georgia" pitchFamily="18" charset="0"/>
              </a:rPr>
              <a:t>2</a:t>
            </a:r>
            <a:r>
              <a:rPr lang="en-US" sz="2400" b="1" i="1" dirty="0" smtClean="0">
                <a:solidFill>
                  <a:srgbClr val="003300"/>
                </a:solidFill>
                <a:latin typeface="Georgia" pitchFamily="18" charset="0"/>
              </a:rPr>
              <a:t> </a:t>
            </a:r>
            <a:r>
              <a:rPr lang="ru-RU" sz="2400" b="1" i="1" dirty="0" smtClean="0">
                <a:solidFill>
                  <a:srgbClr val="003300"/>
                </a:solidFill>
                <a:latin typeface="Georgia" pitchFamily="18" charset="0"/>
              </a:rPr>
              <a:t>уровень</a:t>
            </a:r>
            <a:endParaRPr lang="ru-RU" sz="24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285720" y="500042"/>
            <a:ext cx="2286048" cy="857256"/>
          </a:xfrm>
          <a:prstGeom prst="roundRect">
            <a:avLst>
              <a:gd name="adj" fmla="val 31996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>
            <a:hlinkClick r:id="rId2" action="ppaction://hlinksldjump"/>
          </p:cNvPr>
          <p:cNvSpPr/>
          <p:nvPr/>
        </p:nvSpPr>
        <p:spPr>
          <a:xfrm>
            <a:off x="357158" y="714356"/>
            <a:ext cx="642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003300"/>
                </a:solidFill>
                <a:latin typeface="Georgia" pitchFamily="18" charset="0"/>
              </a:rPr>
              <a:t>1</a:t>
            </a:r>
            <a:endParaRPr lang="ru-RU" sz="32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16" name="Прямоугольник 15">
            <a:hlinkClick r:id="rId3" action="ppaction://hlinksldjump"/>
          </p:cNvPr>
          <p:cNvSpPr/>
          <p:nvPr/>
        </p:nvSpPr>
        <p:spPr>
          <a:xfrm>
            <a:off x="285720" y="1357298"/>
            <a:ext cx="642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003300"/>
                </a:solidFill>
                <a:latin typeface="Georgia" pitchFamily="18" charset="0"/>
              </a:rPr>
              <a:t>2</a:t>
            </a:r>
            <a:endParaRPr lang="ru-RU" sz="32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17" name="Прямоугольник 16">
            <a:hlinkClick r:id="rId4" action="ppaction://hlinksldjump"/>
          </p:cNvPr>
          <p:cNvSpPr/>
          <p:nvPr/>
        </p:nvSpPr>
        <p:spPr>
          <a:xfrm>
            <a:off x="285720" y="2143116"/>
            <a:ext cx="642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003300"/>
                </a:solidFill>
                <a:latin typeface="Georgia" pitchFamily="18" charset="0"/>
              </a:rPr>
              <a:t>3</a:t>
            </a:r>
            <a:endParaRPr lang="ru-RU" sz="32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18" name="Прямоугольник 17">
            <a:hlinkClick r:id="rId5" action="ppaction://hlinksldjump"/>
          </p:cNvPr>
          <p:cNvSpPr/>
          <p:nvPr/>
        </p:nvSpPr>
        <p:spPr>
          <a:xfrm>
            <a:off x="285720" y="2857496"/>
            <a:ext cx="642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>
                <a:solidFill>
                  <a:srgbClr val="003300"/>
                </a:solidFill>
                <a:latin typeface="Georgia" pitchFamily="18" charset="0"/>
              </a:rPr>
              <a:t>4</a:t>
            </a:r>
          </a:p>
        </p:txBody>
      </p:sp>
      <p:sp>
        <p:nvSpPr>
          <p:cNvPr id="19" name="Прямоугольник 18">
            <a:hlinkClick r:id="rId6" action="ppaction://hlinksldjump"/>
          </p:cNvPr>
          <p:cNvSpPr/>
          <p:nvPr/>
        </p:nvSpPr>
        <p:spPr>
          <a:xfrm>
            <a:off x="285720" y="3571876"/>
            <a:ext cx="642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003300"/>
                </a:solidFill>
                <a:latin typeface="Georgia" pitchFamily="18" charset="0"/>
              </a:rPr>
              <a:t>5</a:t>
            </a:r>
            <a:endParaRPr lang="ru-RU" sz="32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22" name="Прямоугольник 21">
            <a:hlinkClick r:id="rId7" action="ppaction://hlinksldjump"/>
          </p:cNvPr>
          <p:cNvSpPr/>
          <p:nvPr/>
        </p:nvSpPr>
        <p:spPr>
          <a:xfrm>
            <a:off x="285720" y="4286256"/>
            <a:ext cx="642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003300"/>
                </a:solidFill>
                <a:latin typeface="Georgia" pitchFamily="18" charset="0"/>
              </a:rPr>
              <a:t>6</a:t>
            </a:r>
            <a:endParaRPr lang="ru-RU" sz="32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4096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65" name="Rectangle 5"/>
          <p:cNvSpPr>
            <a:spLocks noChangeArrowheads="1"/>
          </p:cNvSpPr>
          <p:nvPr/>
        </p:nvSpPr>
        <p:spPr bwMode="auto">
          <a:xfrm>
            <a:off x="0" y="638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67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68" name="Rectangle 8"/>
          <p:cNvSpPr>
            <a:spLocks noChangeArrowheads="1"/>
          </p:cNvSpPr>
          <p:nvPr/>
        </p:nvSpPr>
        <p:spPr bwMode="auto">
          <a:xfrm>
            <a:off x="0" y="638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70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3" name="Группа 55"/>
          <p:cNvGrpSpPr/>
          <p:nvPr/>
        </p:nvGrpSpPr>
        <p:grpSpPr>
          <a:xfrm>
            <a:off x="1142976" y="3357562"/>
            <a:ext cx="1571636" cy="857256"/>
            <a:chOff x="1142976" y="3357562"/>
            <a:chExt cx="1571636" cy="857256"/>
          </a:xfrm>
        </p:grpSpPr>
        <p:sp>
          <p:nvSpPr>
            <p:cNvPr id="32" name="Скругленный прямоугольник 31"/>
            <p:cNvSpPr/>
            <p:nvPr/>
          </p:nvSpPr>
          <p:spPr>
            <a:xfrm>
              <a:off x="1142976" y="3357562"/>
              <a:ext cx="1571636" cy="857256"/>
            </a:xfrm>
            <a:prstGeom prst="roundRect">
              <a:avLst>
                <a:gd name="adj" fmla="val 31996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Прямоугольник 30"/>
            <p:cNvSpPr/>
            <p:nvPr/>
          </p:nvSpPr>
          <p:spPr>
            <a:xfrm>
              <a:off x="1142976" y="3429000"/>
              <a:ext cx="157163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3200" b="1" i="1" dirty="0" smtClean="0">
                  <a:solidFill>
                    <a:srgbClr val="003300"/>
                  </a:solidFill>
                  <a:latin typeface="Georgia" pitchFamily="18" charset="0"/>
                </a:rPr>
                <a:t>(0;1)</a:t>
              </a:r>
              <a:endParaRPr lang="ru-RU" sz="3200" b="1" i="1" dirty="0">
                <a:solidFill>
                  <a:srgbClr val="003300"/>
                </a:solidFill>
                <a:latin typeface="Georgia" pitchFamily="18" charset="0"/>
              </a:endParaRPr>
            </a:p>
          </p:txBody>
        </p:sp>
      </p:grpSp>
      <p:grpSp>
        <p:nvGrpSpPr>
          <p:cNvPr id="4" name="Группа 54"/>
          <p:cNvGrpSpPr/>
          <p:nvPr/>
        </p:nvGrpSpPr>
        <p:grpSpPr>
          <a:xfrm>
            <a:off x="4857752" y="3357562"/>
            <a:ext cx="1571636" cy="857256"/>
            <a:chOff x="3000364" y="3500438"/>
            <a:chExt cx="1571636" cy="857256"/>
          </a:xfrm>
        </p:grpSpPr>
        <p:sp>
          <p:nvSpPr>
            <p:cNvPr id="41" name="Скругленный прямоугольник 40"/>
            <p:cNvSpPr/>
            <p:nvPr/>
          </p:nvSpPr>
          <p:spPr>
            <a:xfrm>
              <a:off x="3000364" y="3500438"/>
              <a:ext cx="1571636" cy="857256"/>
            </a:xfrm>
            <a:prstGeom prst="roundRect">
              <a:avLst>
                <a:gd name="adj" fmla="val 31996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Прямоугольник 41"/>
            <p:cNvSpPr/>
            <p:nvPr/>
          </p:nvSpPr>
          <p:spPr>
            <a:xfrm>
              <a:off x="3000364" y="3571876"/>
              <a:ext cx="157163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3200" b="1" i="1" dirty="0" smtClean="0">
                  <a:solidFill>
                    <a:srgbClr val="003300"/>
                  </a:solidFill>
                  <a:latin typeface="Georgia" pitchFamily="18" charset="0"/>
                </a:rPr>
                <a:t>(0;-1)</a:t>
              </a:r>
              <a:endParaRPr lang="ru-RU" sz="3200" b="1" i="1" dirty="0">
                <a:solidFill>
                  <a:srgbClr val="003300"/>
                </a:solidFill>
                <a:latin typeface="Georgia" pitchFamily="18" charset="0"/>
              </a:endParaRPr>
            </a:p>
          </p:txBody>
        </p:sp>
      </p:grpSp>
      <p:grpSp>
        <p:nvGrpSpPr>
          <p:cNvPr id="5" name="Группа 42"/>
          <p:cNvGrpSpPr/>
          <p:nvPr/>
        </p:nvGrpSpPr>
        <p:grpSpPr>
          <a:xfrm>
            <a:off x="3071802" y="3357562"/>
            <a:ext cx="1571636" cy="857256"/>
            <a:chOff x="1285852" y="4000504"/>
            <a:chExt cx="1785950" cy="857256"/>
          </a:xfrm>
        </p:grpSpPr>
        <p:sp>
          <p:nvSpPr>
            <p:cNvPr id="44" name="Скругленный прямоугольник 43"/>
            <p:cNvSpPr/>
            <p:nvPr/>
          </p:nvSpPr>
          <p:spPr>
            <a:xfrm>
              <a:off x="1285852" y="4000504"/>
              <a:ext cx="1785950" cy="857256"/>
            </a:xfrm>
            <a:prstGeom prst="roundRect">
              <a:avLst>
                <a:gd name="adj" fmla="val 31996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" name="Прямоугольник 44"/>
            <p:cNvSpPr/>
            <p:nvPr/>
          </p:nvSpPr>
          <p:spPr>
            <a:xfrm>
              <a:off x="1285852" y="4071942"/>
              <a:ext cx="1785950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3200" b="1" i="1" dirty="0" smtClean="0">
                  <a:solidFill>
                    <a:srgbClr val="003300"/>
                  </a:solidFill>
                  <a:latin typeface="Georgia" pitchFamily="18" charset="0"/>
                  <a:cs typeface="Times New Roman" pitchFamily="18" charset="0"/>
                </a:rPr>
                <a:t>(-1:0)</a:t>
              </a:r>
              <a:endParaRPr lang="ru-RU" sz="3200" b="1" i="1" dirty="0">
                <a:solidFill>
                  <a:srgbClr val="003300"/>
                </a:solidFill>
                <a:latin typeface="Georgia" pitchFamily="18" charset="0"/>
                <a:cs typeface="Times New Roman" pitchFamily="18" charset="0"/>
              </a:endParaRPr>
            </a:p>
          </p:txBody>
        </p:sp>
      </p:grpSp>
      <p:sp>
        <p:nvSpPr>
          <p:cNvPr id="50" name="Прямоугольник 49"/>
          <p:cNvSpPr/>
          <p:nvPr/>
        </p:nvSpPr>
        <p:spPr>
          <a:xfrm>
            <a:off x="2143108" y="4857760"/>
            <a:ext cx="544091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3200" b="1" i="1" spc="150" dirty="0" smtClean="0">
                <a:ln w="11430"/>
                <a:solidFill>
                  <a:srgbClr val="0070C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Georgia" pitchFamily="18" charset="0"/>
              </a:rPr>
              <a:t>Молодец! Правильно!</a:t>
            </a:r>
            <a:endParaRPr lang="ru-RU" sz="3200" b="1" i="1" cap="none" spc="150" dirty="0">
              <a:ln w="11430"/>
              <a:solidFill>
                <a:srgbClr val="0070C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2643174" y="4857760"/>
            <a:ext cx="400141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3600" b="1" i="1" spc="150" dirty="0" smtClean="0">
                <a:ln w="11430"/>
                <a:solidFill>
                  <a:srgbClr val="0070C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Georgia" pitchFamily="18" charset="0"/>
              </a:rPr>
              <a:t>Подумай еще!</a:t>
            </a:r>
            <a:endParaRPr lang="ru-RU" sz="3600" b="1" i="1" cap="none" spc="150" dirty="0">
              <a:ln w="11430"/>
              <a:solidFill>
                <a:srgbClr val="0070C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68" name="Рисунок 67" descr="i (1).jp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4282" y="4929198"/>
            <a:ext cx="785818" cy="714380"/>
          </a:xfrm>
          <a:prstGeom prst="rect">
            <a:avLst/>
          </a:prstGeom>
        </p:spPr>
      </p:pic>
      <p:sp>
        <p:nvSpPr>
          <p:cNvPr id="40977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86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86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928662" y="1357298"/>
            <a:ext cx="742955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i="1" dirty="0" smtClean="0">
                <a:solidFill>
                  <a:srgbClr val="003300"/>
                </a:solidFill>
                <a:latin typeface="Georgia" pitchFamily="18" charset="0"/>
              </a:rPr>
              <a:t>Найдите координаты точки единичной окружности, полученной поворотом точки (1;0) </a:t>
            </a:r>
          </a:p>
          <a:p>
            <a:pPr lvl="0" algn="ctr"/>
            <a:endParaRPr lang="ru-RU" sz="1000" i="1" dirty="0" smtClean="0">
              <a:solidFill>
                <a:srgbClr val="003300"/>
              </a:solidFill>
              <a:latin typeface="Georgia" pitchFamily="18" charset="0"/>
            </a:endParaRPr>
          </a:p>
          <a:p>
            <a:pPr lvl="0" algn="ctr"/>
            <a:r>
              <a:rPr lang="ru-RU" sz="2400" i="1" dirty="0" smtClean="0">
                <a:solidFill>
                  <a:srgbClr val="003300"/>
                </a:solidFill>
                <a:latin typeface="Georgia" pitchFamily="18" charset="0"/>
              </a:rPr>
              <a:t>на угол </a:t>
            </a:r>
            <a:endParaRPr lang="ru-RU" sz="2400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54" name="Управляющая кнопка: домой 53">
            <a:hlinkClick r:id="rId10" action="ppaction://hlinksldjump" highlightClick="1"/>
          </p:cNvPr>
          <p:cNvSpPr/>
          <p:nvPr/>
        </p:nvSpPr>
        <p:spPr>
          <a:xfrm>
            <a:off x="285720" y="5643578"/>
            <a:ext cx="642942" cy="571504"/>
          </a:xfrm>
          <a:prstGeom prst="actionButtonHom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6" name="Группа 57"/>
          <p:cNvGrpSpPr/>
          <p:nvPr/>
        </p:nvGrpSpPr>
        <p:grpSpPr>
          <a:xfrm>
            <a:off x="6662830" y="3335260"/>
            <a:ext cx="1571636" cy="857256"/>
            <a:chOff x="6662830" y="3335260"/>
            <a:chExt cx="1571636" cy="857256"/>
          </a:xfrm>
        </p:grpSpPr>
        <p:sp>
          <p:nvSpPr>
            <p:cNvPr id="55" name="Скругленный прямоугольник 54"/>
            <p:cNvSpPr/>
            <p:nvPr/>
          </p:nvSpPr>
          <p:spPr>
            <a:xfrm>
              <a:off x="6662830" y="3335260"/>
              <a:ext cx="1571636" cy="857256"/>
            </a:xfrm>
            <a:prstGeom prst="roundRect">
              <a:avLst>
                <a:gd name="adj" fmla="val 31996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7" name="Прямоугольник 56"/>
            <p:cNvSpPr/>
            <p:nvPr/>
          </p:nvSpPr>
          <p:spPr>
            <a:xfrm>
              <a:off x="6786578" y="3429000"/>
              <a:ext cx="135732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3200" b="1" i="1" dirty="0" smtClean="0">
                  <a:solidFill>
                    <a:srgbClr val="003300"/>
                  </a:solidFill>
                  <a:latin typeface="Georgia" pitchFamily="18" charset="0"/>
                </a:rPr>
                <a:t>(1;0)</a:t>
              </a:r>
              <a:endParaRPr lang="ru-RU" sz="3200" b="1" i="1" dirty="0">
                <a:solidFill>
                  <a:srgbClr val="003300"/>
                </a:solidFill>
                <a:latin typeface="Georgia" pitchFamily="18" charset="0"/>
              </a:endParaRPr>
            </a:p>
          </p:txBody>
        </p:sp>
      </p:grpSp>
      <p:sp>
        <p:nvSpPr>
          <p:cNvPr id="849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84993" name="Picture 1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86380" y="2143116"/>
            <a:ext cx="571500" cy="74295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6" dur="80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7" dur="80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80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7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9" dur="80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0" dur="80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80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50" grpId="0"/>
      <p:bldP spid="50" grpId="1"/>
      <p:bldP spid="50" grpId="2"/>
      <p:bldP spid="50" grpId="3"/>
      <p:bldP spid="50" grpId="4"/>
      <p:bldP spid="51" grpId="0"/>
      <p:bldP spid="51" grpId="1"/>
      <p:bldP spid="51" grpId="2"/>
      <p:bldP spid="51" grpId="3"/>
      <p:bldP spid="51" grpId="4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85720" y="285728"/>
            <a:ext cx="8572560" cy="6357982"/>
          </a:xfrm>
          <a:prstGeom prst="roundRect">
            <a:avLst>
              <a:gd name="adj" fmla="val 7281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928662" y="500042"/>
            <a:ext cx="7643866" cy="5929354"/>
          </a:xfrm>
          <a:prstGeom prst="roundRect">
            <a:avLst>
              <a:gd name="adj" fmla="val 7281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143240" y="714356"/>
            <a:ext cx="28575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i="1" dirty="0" smtClean="0">
                <a:solidFill>
                  <a:srgbClr val="003300"/>
                </a:solidFill>
                <a:latin typeface="Georgia" pitchFamily="18" charset="0"/>
              </a:rPr>
              <a:t>2</a:t>
            </a:r>
            <a:r>
              <a:rPr lang="en-US" sz="2400" b="1" i="1" dirty="0" smtClean="0">
                <a:solidFill>
                  <a:srgbClr val="003300"/>
                </a:solidFill>
                <a:latin typeface="Georgia" pitchFamily="18" charset="0"/>
              </a:rPr>
              <a:t> </a:t>
            </a:r>
            <a:r>
              <a:rPr lang="ru-RU" sz="2400" b="1" i="1" dirty="0" smtClean="0">
                <a:solidFill>
                  <a:srgbClr val="003300"/>
                </a:solidFill>
                <a:latin typeface="Georgia" pitchFamily="18" charset="0"/>
              </a:rPr>
              <a:t>уровень</a:t>
            </a:r>
            <a:endParaRPr lang="ru-RU" sz="24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285720" y="1214422"/>
            <a:ext cx="2286048" cy="857256"/>
          </a:xfrm>
          <a:prstGeom prst="roundRect">
            <a:avLst>
              <a:gd name="adj" fmla="val 31996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>
            <a:hlinkClick r:id="rId2" action="ppaction://hlinksldjump"/>
          </p:cNvPr>
          <p:cNvSpPr/>
          <p:nvPr/>
        </p:nvSpPr>
        <p:spPr>
          <a:xfrm>
            <a:off x="357158" y="714356"/>
            <a:ext cx="642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003300"/>
                </a:solidFill>
                <a:latin typeface="Georgia" pitchFamily="18" charset="0"/>
              </a:rPr>
              <a:t>1</a:t>
            </a:r>
            <a:endParaRPr lang="ru-RU" sz="32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16" name="Прямоугольник 15">
            <a:hlinkClick r:id="rId3" action="ppaction://hlinksldjump"/>
          </p:cNvPr>
          <p:cNvSpPr/>
          <p:nvPr/>
        </p:nvSpPr>
        <p:spPr>
          <a:xfrm>
            <a:off x="285720" y="1357298"/>
            <a:ext cx="642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003300"/>
                </a:solidFill>
                <a:latin typeface="Georgia" pitchFamily="18" charset="0"/>
              </a:rPr>
              <a:t>2</a:t>
            </a:r>
            <a:endParaRPr lang="ru-RU" sz="32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17" name="Прямоугольник 16">
            <a:hlinkClick r:id="rId4" action="ppaction://hlinksldjump"/>
          </p:cNvPr>
          <p:cNvSpPr/>
          <p:nvPr/>
        </p:nvSpPr>
        <p:spPr>
          <a:xfrm>
            <a:off x="285720" y="2143116"/>
            <a:ext cx="642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003300"/>
                </a:solidFill>
                <a:latin typeface="Georgia" pitchFamily="18" charset="0"/>
              </a:rPr>
              <a:t>3</a:t>
            </a:r>
            <a:endParaRPr lang="ru-RU" sz="32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18" name="Прямоугольник 17">
            <a:hlinkClick r:id="rId5" action="ppaction://hlinksldjump"/>
          </p:cNvPr>
          <p:cNvSpPr/>
          <p:nvPr/>
        </p:nvSpPr>
        <p:spPr>
          <a:xfrm>
            <a:off x="285720" y="2857496"/>
            <a:ext cx="642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>
                <a:solidFill>
                  <a:srgbClr val="003300"/>
                </a:solidFill>
                <a:latin typeface="Georgia" pitchFamily="18" charset="0"/>
              </a:rPr>
              <a:t>4</a:t>
            </a:r>
          </a:p>
        </p:txBody>
      </p:sp>
      <p:sp>
        <p:nvSpPr>
          <p:cNvPr id="19" name="Прямоугольник 18">
            <a:hlinkClick r:id="rId6" action="ppaction://hlinksldjump"/>
          </p:cNvPr>
          <p:cNvSpPr/>
          <p:nvPr/>
        </p:nvSpPr>
        <p:spPr>
          <a:xfrm>
            <a:off x="285720" y="3571876"/>
            <a:ext cx="642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003300"/>
                </a:solidFill>
                <a:latin typeface="Georgia" pitchFamily="18" charset="0"/>
              </a:rPr>
              <a:t>5</a:t>
            </a:r>
            <a:endParaRPr lang="ru-RU" sz="32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22" name="Прямоугольник 21">
            <a:hlinkClick r:id="rId7" action="ppaction://hlinksldjump"/>
          </p:cNvPr>
          <p:cNvSpPr/>
          <p:nvPr/>
        </p:nvSpPr>
        <p:spPr>
          <a:xfrm>
            <a:off x="285720" y="4286256"/>
            <a:ext cx="642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003300"/>
                </a:solidFill>
                <a:latin typeface="Georgia" pitchFamily="18" charset="0"/>
              </a:rPr>
              <a:t>6</a:t>
            </a:r>
            <a:endParaRPr lang="ru-RU" sz="32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4096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65" name="Rectangle 5"/>
          <p:cNvSpPr>
            <a:spLocks noChangeArrowheads="1"/>
          </p:cNvSpPr>
          <p:nvPr/>
        </p:nvSpPr>
        <p:spPr bwMode="auto">
          <a:xfrm>
            <a:off x="0" y="638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67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68" name="Rectangle 8"/>
          <p:cNvSpPr>
            <a:spLocks noChangeArrowheads="1"/>
          </p:cNvSpPr>
          <p:nvPr/>
        </p:nvSpPr>
        <p:spPr bwMode="auto">
          <a:xfrm>
            <a:off x="0" y="638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70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3" name="Группа 55"/>
          <p:cNvGrpSpPr/>
          <p:nvPr/>
        </p:nvGrpSpPr>
        <p:grpSpPr>
          <a:xfrm>
            <a:off x="1142976" y="3357562"/>
            <a:ext cx="1571636" cy="857256"/>
            <a:chOff x="1142976" y="3357562"/>
            <a:chExt cx="1571636" cy="857256"/>
          </a:xfrm>
        </p:grpSpPr>
        <p:sp>
          <p:nvSpPr>
            <p:cNvPr id="32" name="Скругленный прямоугольник 31"/>
            <p:cNvSpPr/>
            <p:nvPr/>
          </p:nvSpPr>
          <p:spPr>
            <a:xfrm>
              <a:off x="1142976" y="3357562"/>
              <a:ext cx="1571636" cy="857256"/>
            </a:xfrm>
            <a:prstGeom prst="roundRect">
              <a:avLst>
                <a:gd name="adj" fmla="val 31996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Прямоугольник 30"/>
            <p:cNvSpPr/>
            <p:nvPr/>
          </p:nvSpPr>
          <p:spPr>
            <a:xfrm>
              <a:off x="1142976" y="3429000"/>
              <a:ext cx="157163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3200" b="1" i="1" dirty="0" smtClean="0">
                  <a:solidFill>
                    <a:srgbClr val="003300"/>
                  </a:solidFill>
                  <a:latin typeface="Georgia" pitchFamily="18" charset="0"/>
                </a:rPr>
                <a:t>(0;1)</a:t>
              </a:r>
              <a:endParaRPr lang="ru-RU" sz="3200" b="1" i="1" dirty="0">
                <a:solidFill>
                  <a:srgbClr val="003300"/>
                </a:solidFill>
                <a:latin typeface="Georgia" pitchFamily="18" charset="0"/>
              </a:endParaRPr>
            </a:p>
          </p:txBody>
        </p:sp>
      </p:grpSp>
      <p:grpSp>
        <p:nvGrpSpPr>
          <p:cNvPr id="4" name="Группа 54"/>
          <p:cNvGrpSpPr/>
          <p:nvPr/>
        </p:nvGrpSpPr>
        <p:grpSpPr>
          <a:xfrm>
            <a:off x="4857752" y="3357562"/>
            <a:ext cx="1571636" cy="857256"/>
            <a:chOff x="3000364" y="3500438"/>
            <a:chExt cx="1571636" cy="857256"/>
          </a:xfrm>
        </p:grpSpPr>
        <p:sp>
          <p:nvSpPr>
            <p:cNvPr id="41" name="Скругленный прямоугольник 40"/>
            <p:cNvSpPr/>
            <p:nvPr/>
          </p:nvSpPr>
          <p:spPr>
            <a:xfrm>
              <a:off x="3000364" y="3500438"/>
              <a:ext cx="1571636" cy="857256"/>
            </a:xfrm>
            <a:prstGeom prst="roundRect">
              <a:avLst>
                <a:gd name="adj" fmla="val 31996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Прямоугольник 41"/>
            <p:cNvSpPr/>
            <p:nvPr/>
          </p:nvSpPr>
          <p:spPr>
            <a:xfrm>
              <a:off x="3000364" y="3571876"/>
              <a:ext cx="157163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3200" b="1" i="1" dirty="0" smtClean="0">
                  <a:solidFill>
                    <a:srgbClr val="003300"/>
                  </a:solidFill>
                  <a:latin typeface="Georgia" pitchFamily="18" charset="0"/>
                </a:rPr>
                <a:t>(0;-1)</a:t>
              </a:r>
              <a:endParaRPr lang="ru-RU" sz="3200" b="1" i="1" dirty="0">
                <a:solidFill>
                  <a:srgbClr val="003300"/>
                </a:solidFill>
                <a:latin typeface="Georgia" pitchFamily="18" charset="0"/>
              </a:endParaRPr>
            </a:p>
          </p:txBody>
        </p:sp>
      </p:grpSp>
      <p:grpSp>
        <p:nvGrpSpPr>
          <p:cNvPr id="5" name="Группа 42"/>
          <p:cNvGrpSpPr/>
          <p:nvPr/>
        </p:nvGrpSpPr>
        <p:grpSpPr>
          <a:xfrm>
            <a:off x="3071802" y="3357562"/>
            <a:ext cx="1571636" cy="857256"/>
            <a:chOff x="1285852" y="4000504"/>
            <a:chExt cx="1785950" cy="857256"/>
          </a:xfrm>
        </p:grpSpPr>
        <p:sp>
          <p:nvSpPr>
            <p:cNvPr id="44" name="Скругленный прямоугольник 43"/>
            <p:cNvSpPr/>
            <p:nvPr/>
          </p:nvSpPr>
          <p:spPr>
            <a:xfrm>
              <a:off x="1285852" y="4000504"/>
              <a:ext cx="1785950" cy="857256"/>
            </a:xfrm>
            <a:prstGeom prst="roundRect">
              <a:avLst>
                <a:gd name="adj" fmla="val 31996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" name="Прямоугольник 44"/>
            <p:cNvSpPr/>
            <p:nvPr/>
          </p:nvSpPr>
          <p:spPr>
            <a:xfrm>
              <a:off x="1285852" y="4071942"/>
              <a:ext cx="1785950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3200" b="1" i="1" dirty="0" smtClean="0">
                  <a:solidFill>
                    <a:srgbClr val="003300"/>
                  </a:solidFill>
                  <a:latin typeface="Georgia" pitchFamily="18" charset="0"/>
                  <a:cs typeface="Times New Roman" pitchFamily="18" charset="0"/>
                </a:rPr>
                <a:t>(-1:0)</a:t>
              </a:r>
              <a:endParaRPr lang="ru-RU" sz="3200" b="1" i="1" dirty="0">
                <a:solidFill>
                  <a:srgbClr val="003300"/>
                </a:solidFill>
                <a:latin typeface="Georgia" pitchFamily="18" charset="0"/>
                <a:cs typeface="Times New Roman" pitchFamily="18" charset="0"/>
              </a:endParaRPr>
            </a:p>
          </p:txBody>
        </p:sp>
      </p:grpSp>
      <p:sp>
        <p:nvSpPr>
          <p:cNvPr id="50" name="Прямоугольник 49"/>
          <p:cNvSpPr/>
          <p:nvPr/>
        </p:nvSpPr>
        <p:spPr>
          <a:xfrm>
            <a:off x="2143108" y="4857760"/>
            <a:ext cx="544091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3200" b="1" i="1" spc="150" dirty="0" smtClean="0">
                <a:ln w="11430"/>
                <a:solidFill>
                  <a:srgbClr val="0070C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Georgia" pitchFamily="18" charset="0"/>
              </a:rPr>
              <a:t>Молодец! Правильно!</a:t>
            </a:r>
            <a:endParaRPr lang="ru-RU" sz="3200" b="1" i="1" cap="none" spc="150" dirty="0">
              <a:ln w="11430"/>
              <a:solidFill>
                <a:srgbClr val="0070C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2643174" y="4857760"/>
            <a:ext cx="400141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3600" b="1" i="1" spc="150" dirty="0" smtClean="0">
                <a:ln w="11430"/>
                <a:solidFill>
                  <a:srgbClr val="0070C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Georgia" pitchFamily="18" charset="0"/>
              </a:rPr>
              <a:t>Подумай еще!</a:t>
            </a:r>
            <a:endParaRPr lang="ru-RU" sz="3600" b="1" i="1" cap="none" spc="150" dirty="0">
              <a:ln w="11430"/>
              <a:solidFill>
                <a:srgbClr val="0070C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68" name="Рисунок 67" descr="i (1).jp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4282" y="4929198"/>
            <a:ext cx="785818" cy="714380"/>
          </a:xfrm>
          <a:prstGeom prst="rect">
            <a:avLst/>
          </a:prstGeom>
        </p:spPr>
      </p:pic>
      <p:sp>
        <p:nvSpPr>
          <p:cNvPr id="40977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86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86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928662" y="1357298"/>
            <a:ext cx="742955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i="1" dirty="0" smtClean="0">
                <a:solidFill>
                  <a:srgbClr val="003300"/>
                </a:solidFill>
                <a:latin typeface="Georgia" pitchFamily="18" charset="0"/>
              </a:rPr>
              <a:t>Найдите координаты точки единичной окружности, полученной поворотом точки (1;0) </a:t>
            </a:r>
          </a:p>
          <a:p>
            <a:pPr lvl="0" algn="ctr"/>
            <a:endParaRPr lang="ru-RU" sz="1000" i="1" dirty="0" smtClean="0">
              <a:solidFill>
                <a:srgbClr val="003300"/>
              </a:solidFill>
              <a:latin typeface="Georgia" pitchFamily="18" charset="0"/>
            </a:endParaRPr>
          </a:p>
          <a:p>
            <a:pPr lvl="0" algn="ctr"/>
            <a:r>
              <a:rPr lang="ru-RU" sz="2400" i="1" dirty="0" smtClean="0">
                <a:solidFill>
                  <a:srgbClr val="003300"/>
                </a:solidFill>
                <a:latin typeface="Georgia" pitchFamily="18" charset="0"/>
              </a:rPr>
              <a:t>на угол </a:t>
            </a:r>
            <a:endParaRPr lang="ru-RU" sz="2400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54" name="Управляющая кнопка: домой 53">
            <a:hlinkClick r:id="rId10" action="ppaction://hlinksldjump" highlightClick="1"/>
          </p:cNvPr>
          <p:cNvSpPr/>
          <p:nvPr/>
        </p:nvSpPr>
        <p:spPr>
          <a:xfrm>
            <a:off x="285720" y="5643578"/>
            <a:ext cx="642942" cy="571504"/>
          </a:xfrm>
          <a:prstGeom prst="actionButtonHom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6" name="Группа 57"/>
          <p:cNvGrpSpPr/>
          <p:nvPr/>
        </p:nvGrpSpPr>
        <p:grpSpPr>
          <a:xfrm>
            <a:off x="6662830" y="3335260"/>
            <a:ext cx="1571636" cy="857256"/>
            <a:chOff x="6662830" y="3335260"/>
            <a:chExt cx="1571636" cy="857256"/>
          </a:xfrm>
        </p:grpSpPr>
        <p:sp>
          <p:nvSpPr>
            <p:cNvPr id="55" name="Скругленный прямоугольник 54"/>
            <p:cNvSpPr/>
            <p:nvPr/>
          </p:nvSpPr>
          <p:spPr>
            <a:xfrm>
              <a:off x="6662830" y="3335260"/>
              <a:ext cx="1571636" cy="857256"/>
            </a:xfrm>
            <a:prstGeom prst="roundRect">
              <a:avLst>
                <a:gd name="adj" fmla="val 31996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7" name="Прямоугольник 56"/>
            <p:cNvSpPr/>
            <p:nvPr/>
          </p:nvSpPr>
          <p:spPr>
            <a:xfrm>
              <a:off x="6786578" y="3429000"/>
              <a:ext cx="135732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3200" b="1" i="1" dirty="0" smtClean="0">
                  <a:solidFill>
                    <a:srgbClr val="003300"/>
                  </a:solidFill>
                  <a:latin typeface="Georgia" pitchFamily="18" charset="0"/>
                </a:rPr>
                <a:t>(1;0)</a:t>
              </a:r>
              <a:endParaRPr lang="ru-RU" sz="3200" b="1" i="1" dirty="0">
                <a:solidFill>
                  <a:srgbClr val="003300"/>
                </a:solidFill>
                <a:latin typeface="Georgia" pitchFamily="18" charset="0"/>
              </a:endParaRPr>
            </a:p>
          </p:txBody>
        </p:sp>
      </p:grpSp>
      <p:sp>
        <p:nvSpPr>
          <p:cNvPr id="849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601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86017" name="Picture 1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14942" y="2143116"/>
            <a:ext cx="685800" cy="74295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6" dur="80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7" dur="80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80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7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9" dur="80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0" dur="80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80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50" grpId="0"/>
      <p:bldP spid="50" grpId="1"/>
      <p:bldP spid="50" grpId="2"/>
      <p:bldP spid="50" grpId="3"/>
      <p:bldP spid="50" grpId="4"/>
      <p:bldP spid="51" grpId="0"/>
      <p:bldP spid="51" grpId="1"/>
      <p:bldP spid="51" grpId="2"/>
      <p:bldP spid="51" grpId="3"/>
      <p:bldP spid="51" grpId="4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85720" y="285728"/>
            <a:ext cx="8572560" cy="6357982"/>
          </a:xfrm>
          <a:prstGeom prst="roundRect">
            <a:avLst>
              <a:gd name="adj" fmla="val 7281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Рисунок 13" descr="Sowa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8" y="3286124"/>
            <a:ext cx="2886075" cy="3333750"/>
          </a:xfrm>
          <a:prstGeom prst="rect">
            <a:avLst/>
          </a:prstGeom>
        </p:spPr>
      </p:pic>
      <p:sp>
        <p:nvSpPr>
          <p:cNvPr id="17" name="Скругленный прямоугольник 16"/>
          <p:cNvSpPr/>
          <p:nvPr/>
        </p:nvSpPr>
        <p:spPr>
          <a:xfrm>
            <a:off x="2857488" y="1571612"/>
            <a:ext cx="3214710" cy="857256"/>
          </a:xfrm>
          <a:prstGeom prst="roundRect">
            <a:avLst>
              <a:gd name="adj" fmla="val 31996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/>
          </a:p>
        </p:txBody>
      </p:sp>
      <p:sp>
        <p:nvSpPr>
          <p:cNvPr id="10" name="Прямоугольник 9">
            <a:hlinkClick r:id="rId3" action="ppaction://hlinksldjump"/>
          </p:cNvPr>
          <p:cNvSpPr/>
          <p:nvPr/>
        </p:nvSpPr>
        <p:spPr>
          <a:xfrm>
            <a:off x="3071802" y="1571612"/>
            <a:ext cx="28575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i="1" dirty="0" smtClean="0">
                <a:solidFill>
                  <a:srgbClr val="003300"/>
                </a:solidFill>
                <a:latin typeface="Georgia" pitchFamily="18" charset="0"/>
              </a:rPr>
              <a:t>Проверить </a:t>
            </a:r>
          </a:p>
          <a:p>
            <a:pPr lvl="0" algn="ctr"/>
            <a:r>
              <a:rPr lang="ru-RU" sz="2400" b="1" i="1" dirty="0" smtClean="0">
                <a:solidFill>
                  <a:srgbClr val="003300"/>
                </a:solidFill>
                <a:latin typeface="Georgia" pitchFamily="18" charset="0"/>
              </a:rPr>
              <a:t> задания</a:t>
            </a:r>
            <a:endParaRPr lang="ru-RU" sz="24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857488" y="2857496"/>
            <a:ext cx="3214710" cy="857256"/>
          </a:xfrm>
          <a:prstGeom prst="roundRect">
            <a:avLst>
              <a:gd name="adj" fmla="val 31996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/>
          </a:p>
        </p:txBody>
      </p:sp>
      <p:sp>
        <p:nvSpPr>
          <p:cNvPr id="11" name="Прямоугольник 10">
            <a:hlinkClick r:id="rId4" action="ppaction://hlinksldjump"/>
          </p:cNvPr>
          <p:cNvSpPr/>
          <p:nvPr/>
        </p:nvSpPr>
        <p:spPr>
          <a:xfrm>
            <a:off x="3000364" y="2857496"/>
            <a:ext cx="28575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03300"/>
                </a:solidFill>
                <a:latin typeface="Georgia" pitchFamily="18" charset="0"/>
              </a:rPr>
              <a:t>Выполнить тест</a:t>
            </a:r>
            <a:endParaRPr lang="ru-RU" sz="24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grpSp>
        <p:nvGrpSpPr>
          <p:cNvPr id="18" name="Группа 23"/>
          <p:cNvGrpSpPr/>
          <p:nvPr/>
        </p:nvGrpSpPr>
        <p:grpSpPr>
          <a:xfrm>
            <a:off x="2786050" y="4000504"/>
            <a:ext cx="3286148" cy="857256"/>
            <a:chOff x="5357818" y="3357562"/>
            <a:chExt cx="2357454" cy="857256"/>
          </a:xfrm>
        </p:grpSpPr>
        <p:sp>
          <p:nvSpPr>
            <p:cNvPr id="19" name="Скругленный прямоугольник 18"/>
            <p:cNvSpPr/>
            <p:nvPr/>
          </p:nvSpPr>
          <p:spPr>
            <a:xfrm>
              <a:off x="5429256" y="3357562"/>
              <a:ext cx="2286016" cy="857256"/>
            </a:xfrm>
            <a:prstGeom prst="roundRect">
              <a:avLst>
                <a:gd name="adj" fmla="val 31996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100"/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5357818" y="3571876"/>
              <a:ext cx="228601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2400" b="1" i="1" dirty="0" smtClean="0">
                  <a:solidFill>
                    <a:srgbClr val="003300"/>
                  </a:solidFill>
                  <a:latin typeface="Georgia" pitchFamily="18" charset="0"/>
                </a:rPr>
                <a:t>Выйти </a:t>
              </a:r>
            </a:p>
          </p:txBody>
        </p:sp>
      </p:grpSp>
      <p:sp>
        <p:nvSpPr>
          <p:cNvPr id="23" name="Прямоугольник 22"/>
          <p:cNvSpPr/>
          <p:nvPr/>
        </p:nvSpPr>
        <p:spPr>
          <a:xfrm>
            <a:off x="285720" y="714356"/>
            <a:ext cx="85725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003300"/>
                </a:solidFill>
                <a:latin typeface="Georgia" pitchFamily="18" charset="0"/>
              </a:rPr>
              <a:t>Выберите действие </a:t>
            </a:r>
            <a:endParaRPr lang="ru-RU" sz="32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21" name="Управляющая кнопка: домой 20">
            <a:hlinkClick r:id="" action="ppaction://hlinkshowjump?jump=endshow" highlightClick="1"/>
          </p:cNvPr>
          <p:cNvSpPr/>
          <p:nvPr/>
        </p:nvSpPr>
        <p:spPr>
          <a:xfrm>
            <a:off x="3143240" y="3929066"/>
            <a:ext cx="2500330" cy="928694"/>
          </a:xfrm>
          <a:prstGeom prst="actionButtonHom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85720" y="285728"/>
            <a:ext cx="8572560" cy="6357982"/>
          </a:xfrm>
          <a:prstGeom prst="roundRect">
            <a:avLst>
              <a:gd name="adj" fmla="val 7281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928662" y="500042"/>
            <a:ext cx="7643866" cy="5929354"/>
          </a:xfrm>
          <a:prstGeom prst="roundRect">
            <a:avLst>
              <a:gd name="adj" fmla="val 7281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143240" y="714356"/>
            <a:ext cx="28575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i="1" dirty="0" smtClean="0">
                <a:solidFill>
                  <a:srgbClr val="003300"/>
                </a:solidFill>
                <a:latin typeface="Georgia" pitchFamily="18" charset="0"/>
              </a:rPr>
              <a:t>2</a:t>
            </a:r>
            <a:r>
              <a:rPr lang="en-US" sz="2400" b="1" i="1" dirty="0" smtClean="0">
                <a:solidFill>
                  <a:srgbClr val="003300"/>
                </a:solidFill>
                <a:latin typeface="Georgia" pitchFamily="18" charset="0"/>
              </a:rPr>
              <a:t> </a:t>
            </a:r>
            <a:r>
              <a:rPr lang="ru-RU" sz="2400" b="1" i="1" dirty="0" smtClean="0">
                <a:solidFill>
                  <a:srgbClr val="003300"/>
                </a:solidFill>
                <a:latin typeface="Georgia" pitchFamily="18" charset="0"/>
              </a:rPr>
              <a:t>уровень</a:t>
            </a:r>
            <a:endParaRPr lang="ru-RU" sz="24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285720" y="2071678"/>
            <a:ext cx="2286048" cy="857256"/>
          </a:xfrm>
          <a:prstGeom prst="roundRect">
            <a:avLst>
              <a:gd name="adj" fmla="val 31996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>
            <a:hlinkClick r:id="rId2" action="ppaction://hlinksldjump"/>
          </p:cNvPr>
          <p:cNvSpPr/>
          <p:nvPr/>
        </p:nvSpPr>
        <p:spPr>
          <a:xfrm>
            <a:off x="357158" y="714356"/>
            <a:ext cx="642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003300"/>
                </a:solidFill>
                <a:latin typeface="Georgia" pitchFamily="18" charset="0"/>
              </a:rPr>
              <a:t>1</a:t>
            </a:r>
            <a:endParaRPr lang="ru-RU" sz="32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16" name="Прямоугольник 15">
            <a:hlinkClick r:id="rId3" action="ppaction://hlinksldjump"/>
          </p:cNvPr>
          <p:cNvSpPr/>
          <p:nvPr/>
        </p:nvSpPr>
        <p:spPr>
          <a:xfrm>
            <a:off x="285720" y="1357298"/>
            <a:ext cx="642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003300"/>
                </a:solidFill>
                <a:latin typeface="Georgia" pitchFamily="18" charset="0"/>
              </a:rPr>
              <a:t>2</a:t>
            </a:r>
            <a:endParaRPr lang="ru-RU" sz="32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17" name="Прямоугольник 16">
            <a:hlinkClick r:id="rId4" action="ppaction://hlinksldjump"/>
          </p:cNvPr>
          <p:cNvSpPr/>
          <p:nvPr/>
        </p:nvSpPr>
        <p:spPr>
          <a:xfrm>
            <a:off x="285720" y="2143116"/>
            <a:ext cx="642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003300"/>
                </a:solidFill>
                <a:latin typeface="Georgia" pitchFamily="18" charset="0"/>
              </a:rPr>
              <a:t>3</a:t>
            </a:r>
            <a:endParaRPr lang="ru-RU" sz="32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18" name="Прямоугольник 17">
            <a:hlinkClick r:id="rId5" action="ppaction://hlinksldjump"/>
          </p:cNvPr>
          <p:cNvSpPr/>
          <p:nvPr/>
        </p:nvSpPr>
        <p:spPr>
          <a:xfrm>
            <a:off x="285720" y="2857496"/>
            <a:ext cx="642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>
                <a:solidFill>
                  <a:srgbClr val="003300"/>
                </a:solidFill>
                <a:latin typeface="Georgia" pitchFamily="18" charset="0"/>
              </a:rPr>
              <a:t>4</a:t>
            </a:r>
          </a:p>
        </p:txBody>
      </p:sp>
      <p:sp>
        <p:nvSpPr>
          <p:cNvPr id="19" name="Прямоугольник 18">
            <a:hlinkClick r:id="rId6" action="ppaction://hlinksldjump"/>
          </p:cNvPr>
          <p:cNvSpPr/>
          <p:nvPr/>
        </p:nvSpPr>
        <p:spPr>
          <a:xfrm>
            <a:off x="285720" y="3571876"/>
            <a:ext cx="642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003300"/>
                </a:solidFill>
                <a:latin typeface="Georgia" pitchFamily="18" charset="0"/>
              </a:rPr>
              <a:t>5</a:t>
            </a:r>
            <a:endParaRPr lang="ru-RU" sz="32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22" name="Прямоугольник 21">
            <a:hlinkClick r:id="rId7" action="ppaction://hlinksldjump"/>
          </p:cNvPr>
          <p:cNvSpPr/>
          <p:nvPr/>
        </p:nvSpPr>
        <p:spPr>
          <a:xfrm>
            <a:off x="285720" y="4286256"/>
            <a:ext cx="642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003300"/>
                </a:solidFill>
                <a:latin typeface="Georgia" pitchFamily="18" charset="0"/>
              </a:rPr>
              <a:t>6</a:t>
            </a:r>
            <a:endParaRPr lang="ru-RU" sz="32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4096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65" name="Rectangle 5"/>
          <p:cNvSpPr>
            <a:spLocks noChangeArrowheads="1"/>
          </p:cNvSpPr>
          <p:nvPr/>
        </p:nvSpPr>
        <p:spPr bwMode="auto">
          <a:xfrm>
            <a:off x="0" y="638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67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68" name="Rectangle 8"/>
          <p:cNvSpPr>
            <a:spLocks noChangeArrowheads="1"/>
          </p:cNvSpPr>
          <p:nvPr/>
        </p:nvSpPr>
        <p:spPr bwMode="auto">
          <a:xfrm>
            <a:off x="0" y="638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70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3" name="Группа 55"/>
          <p:cNvGrpSpPr/>
          <p:nvPr/>
        </p:nvGrpSpPr>
        <p:grpSpPr>
          <a:xfrm>
            <a:off x="4857752" y="3357562"/>
            <a:ext cx="1571636" cy="857256"/>
            <a:chOff x="1142976" y="3357562"/>
            <a:chExt cx="1571636" cy="857256"/>
          </a:xfrm>
        </p:grpSpPr>
        <p:sp>
          <p:nvSpPr>
            <p:cNvPr id="32" name="Скругленный прямоугольник 31"/>
            <p:cNvSpPr/>
            <p:nvPr/>
          </p:nvSpPr>
          <p:spPr>
            <a:xfrm>
              <a:off x="1142976" y="3357562"/>
              <a:ext cx="1571636" cy="857256"/>
            </a:xfrm>
            <a:prstGeom prst="roundRect">
              <a:avLst>
                <a:gd name="adj" fmla="val 31996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Прямоугольник 30"/>
            <p:cNvSpPr/>
            <p:nvPr/>
          </p:nvSpPr>
          <p:spPr>
            <a:xfrm>
              <a:off x="1142976" y="3429000"/>
              <a:ext cx="157163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3200" b="1" i="1" dirty="0" smtClean="0">
                  <a:solidFill>
                    <a:srgbClr val="003300"/>
                  </a:solidFill>
                  <a:latin typeface="Georgia" pitchFamily="18" charset="0"/>
                </a:rPr>
                <a:t>(0;-1)</a:t>
              </a:r>
              <a:endParaRPr lang="ru-RU" sz="3200" b="1" i="1" dirty="0">
                <a:solidFill>
                  <a:srgbClr val="003300"/>
                </a:solidFill>
                <a:latin typeface="Georgia" pitchFamily="18" charset="0"/>
              </a:endParaRPr>
            </a:p>
          </p:txBody>
        </p:sp>
      </p:grpSp>
      <p:grpSp>
        <p:nvGrpSpPr>
          <p:cNvPr id="4" name="Группа 54"/>
          <p:cNvGrpSpPr/>
          <p:nvPr/>
        </p:nvGrpSpPr>
        <p:grpSpPr>
          <a:xfrm>
            <a:off x="1142976" y="3357562"/>
            <a:ext cx="1571636" cy="857256"/>
            <a:chOff x="3000364" y="3500438"/>
            <a:chExt cx="1571636" cy="857256"/>
          </a:xfrm>
        </p:grpSpPr>
        <p:sp>
          <p:nvSpPr>
            <p:cNvPr id="41" name="Скругленный прямоугольник 40"/>
            <p:cNvSpPr/>
            <p:nvPr/>
          </p:nvSpPr>
          <p:spPr>
            <a:xfrm>
              <a:off x="3000364" y="3500438"/>
              <a:ext cx="1571636" cy="857256"/>
            </a:xfrm>
            <a:prstGeom prst="roundRect">
              <a:avLst>
                <a:gd name="adj" fmla="val 31996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Прямоугольник 41"/>
            <p:cNvSpPr/>
            <p:nvPr/>
          </p:nvSpPr>
          <p:spPr>
            <a:xfrm>
              <a:off x="3000364" y="3571876"/>
              <a:ext cx="157163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3200" b="1" i="1" dirty="0" smtClean="0">
                  <a:solidFill>
                    <a:srgbClr val="003300"/>
                  </a:solidFill>
                  <a:latin typeface="Georgia" pitchFamily="18" charset="0"/>
                </a:rPr>
                <a:t>(0;1)</a:t>
              </a:r>
              <a:endParaRPr lang="ru-RU" sz="3200" b="1" i="1" dirty="0">
                <a:solidFill>
                  <a:srgbClr val="003300"/>
                </a:solidFill>
                <a:latin typeface="Georgia" pitchFamily="18" charset="0"/>
              </a:endParaRPr>
            </a:p>
          </p:txBody>
        </p:sp>
      </p:grpSp>
      <p:grpSp>
        <p:nvGrpSpPr>
          <p:cNvPr id="5" name="Группа 42"/>
          <p:cNvGrpSpPr/>
          <p:nvPr/>
        </p:nvGrpSpPr>
        <p:grpSpPr>
          <a:xfrm>
            <a:off x="3071802" y="3357562"/>
            <a:ext cx="1571636" cy="857256"/>
            <a:chOff x="1285852" y="4000504"/>
            <a:chExt cx="1785950" cy="857256"/>
          </a:xfrm>
        </p:grpSpPr>
        <p:sp>
          <p:nvSpPr>
            <p:cNvPr id="44" name="Скругленный прямоугольник 43"/>
            <p:cNvSpPr/>
            <p:nvPr/>
          </p:nvSpPr>
          <p:spPr>
            <a:xfrm>
              <a:off x="1285852" y="4000504"/>
              <a:ext cx="1785950" cy="857256"/>
            </a:xfrm>
            <a:prstGeom prst="roundRect">
              <a:avLst>
                <a:gd name="adj" fmla="val 31996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" name="Прямоугольник 44"/>
            <p:cNvSpPr/>
            <p:nvPr/>
          </p:nvSpPr>
          <p:spPr>
            <a:xfrm>
              <a:off x="1285852" y="4071942"/>
              <a:ext cx="1785950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3200" b="1" i="1" dirty="0" smtClean="0">
                  <a:solidFill>
                    <a:srgbClr val="003300"/>
                  </a:solidFill>
                  <a:latin typeface="Georgia" pitchFamily="18" charset="0"/>
                  <a:cs typeface="Times New Roman" pitchFamily="18" charset="0"/>
                </a:rPr>
                <a:t>(-1:0)</a:t>
              </a:r>
              <a:endParaRPr lang="ru-RU" sz="3200" b="1" i="1" dirty="0">
                <a:solidFill>
                  <a:srgbClr val="003300"/>
                </a:solidFill>
                <a:latin typeface="Georgia" pitchFamily="18" charset="0"/>
                <a:cs typeface="Times New Roman" pitchFamily="18" charset="0"/>
              </a:endParaRPr>
            </a:p>
          </p:txBody>
        </p:sp>
      </p:grpSp>
      <p:sp>
        <p:nvSpPr>
          <p:cNvPr id="50" name="Прямоугольник 49"/>
          <p:cNvSpPr/>
          <p:nvPr/>
        </p:nvSpPr>
        <p:spPr>
          <a:xfrm>
            <a:off x="2143108" y="4857760"/>
            <a:ext cx="544091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3200" b="1" i="1" spc="150" dirty="0" smtClean="0">
                <a:ln w="11430"/>
                <a:solidFill>
                  <a:srgbClr val="0070C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Georgia" pitchFamily="18" charset="0"/>
              </a:rPr>
              <a:t>Молодец! Правильно!</a:t>
            </a:r>
            <a:endParaRPr lang="ru-RU" sz="3200" b="1" i="1" cap="none" spc="150" dirty="0">
              <a:ln w="11430"/>
              <a:solidFill>
                <a:srgbClr val="0070C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2643174" y="4857760"/>
            <a:ext cx="400141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3600" b="1" i="1" spc="150" dirty="0" smtClean="0">
                <a:ln w="11430"/>
                <a:solidFill>
                  <a:srgbClr val="0070C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Georgia" pitchFamily="18" charset="0"/>
              </a:rPr>
              <a:t>Подумай еще!</a:t>
            </a:r>
            <a:endParaRPr lang="ru-RU" sz="3600" b="1" i="1" cap="none" spc="150" dirty="0">
              <a:ln w="11430"/>
              <a:solidFill>
                <a:srgbClr val="0070C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68" name="Рисунок 67" descr="i (1).jp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4282" y="4929198"/>
            <a:ext cx="785818" cy="714380"/>
          </a:xfrm>
          <a:prstGeom prst="rect">
            <a:avLst/>
          </a:prstGeom>
        </p:spPr>
      </p:pic>
      <p:sp>
        <p:nvSpPr>
          <p:cNvPr id="40977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86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86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928662" y="1357298"/>
            <a:ext cx="742955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i="1" dirty="0" smtClean="0">
                <a:solidFill>
                  <a:srgbClr val="003300"/>
                </a:solidFill>
                <a:latin typeface="Georgia" pitchFamily="18" charset="0"/>
              </a:rPr>
              <a:t>Найдите координаты точки единичной окружности, полученной поворотом точки (1;0) </a:t>
            </a:r>
          </a:p>
          <a:p>
            <a:pPr lvl="0" algn="ctr"/>
            <a:endParaRPr lang="en-US" sz="1000" i="1" dirty="0" smtClean="0">
              <a:solidFill>
                <a:srgbClr val="003300"/>
              </a:solidFill>
              <a:latin typeface="Georgia" pitchFamily="18" charset="0"/>
            </a:endParaRPr>
          </a:p>
          <a:p>
            <a:pPr lvl="0" algn="ctr"/>
            <a:r>
              <a:rPr lang="ru-RU" sz="2400" i="1" dirty="0" smtClean="0">
                <a:solidFill>
                  <a:srgbClr val="003300"/>
                </a:solidFill>
                <a:latin typeface="Georgia" pitchFamily="18" charset="0"/>
              </a:rPr>
              <a:t>на угол </a:t>
            </a:r>
            <a:r>
              <a:rPr lang="en-US" sz="2400" i="1" dirty="0" smtClean="0">
                <a:solidFill>
                  <a:srgbClr val="003300"/>
                </a:solidFill>
                <a:latin typeface="Georgia" pitchFamily="18" charset="0"/>
              </a:rPr>
              <a:t>                  </a:t>
            </a:r>
            <a:r>
              <a:rPr lang="ru-RU" sz="2400" i="1" dirty="0" smtClean="0">
                <a:solidFill>
                  <a:srgbClr val="003300"/>
                </a:solidFill>
                <a:latin typeface="Georgia" pitchFamily="18" charset="0"/>
              </a:rPr>
              <a:t>где </a:t>
            </a:r>
            <a:r>
              <a:rPr lang="en-US" sz="2400" i="1" dirty="0" smtClean="0">
                <a:solidFill>
                  <a:srgbClr val="003300"/>
                </a:solidFill>
                <a:latin typeface="Georgia" pitchFamily="18" charset="0"/>
              </a:rPr>
              <a:t>k</a:t>
            </a:r>
            <a:r>
              <a:rPr lang="ru-RU" sz="2400" i="1" dirty="0" smtClean="0">
                <a:solidFill>
                  <a:srgbClr val="003300"/>
                </a:solidFill>
                <a:latin typeface="Georgia" pitchFamily="18" charset="0"/>
              </a:rPr>
              <a:t> целое число</a:t>
            </a:r>
            <a:endParaRPr lang="ru-RU" sz="2400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54" name="Управляющая кнопка: домой 53">
            <a:hlinkClick r:id="rId10" action="ppaction://hlinksldjump" highlightClick="1"/>
          </p:cNvPr>
          <p:cNvSpPr/>
          <p:nvPr/>
        </p:nvSpPr>
        <p:spPr>
          <a:xfrm>
            <a:off x="285720" y="5643578"/>
            <a:ext cx="642942" cy="571504"/>
          </a:xfrm>
          <a:prstGeom prst="actionButtonHom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6" name="Группа 57"/>
          <p:cNvGrpSpPr/>
          <p:nvPr/>
        </p:nvGrpSpPr>
        <p:grpSpPr>
          <a:xfrm>
            <a:off x="6662830" y="3335260"/>
            <a:ext cx="1571636" cy="857256"/>
            <a:chOff x="6662830" y="3335260"/>
            <a:chExt cx="1571636" cy="857256"/>
          </a:xfrm>
        </p:grpSpPr>
        <p:sp>
          <p:nvSpPr>
            <p:cNvPr id="55" name="Скругленный прямоугольник 54"/>
            <p:cNvSpPr/>
            <p:nvPr/>
          </p:nvSpPr>
          <p:spPr>
            <a:xfrm>
              <a:off x="6662830" y="3335260"/>
              <a:ext cx="1571636" cy="857256"/>
            </a:xfrm>
            <a:prstGeom prst="roundRect">
              <a:avLst>
                <a:gd name="adj" fmla="val 31996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7" name="Прямоугольник 56"/>
            <p:cNvSpPr/>
            <p:nvPr/>
          </p:nvSpPr>
          <p:spPr>
            <a:xfrm>
              <a:off x="6786578" y="3429000"/>
              <a:ext cx="135732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3200" b="1" i="1" dirty="0" smtClean="0">
                  <a:solidFill>
                    <a:srgbClr val="003300"/>
                  </a:solidFill>
                  <a:latin typeface="Georgia" pitchFamily="18" charset="0"/>
                </a:rPr>
                <a:t>(1;0)</a:t>
              </a:r>
              <a:endParaRPr lang="ru-RU" sz="3200" b="1" i="1" dirty="0">
                <a:solidFill>
                  <a:srgbClr val="003300"/>
                </a:solidFill>
                <a:latin typeface="Georgia" pitchFamily="18" charset="0"/>
              </a:endParaRPr>
            </a:p>
          </p:txBody>
        </p:sp>
      </p:grpSp>
      <p:sp>
        <p:nvSpPr>
          <p:cNvPr id="849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601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704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87041" name="Picture 1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57554" y="2143116"/>
            <a:ext cx="1162050" cy="67627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6" dur="80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7" dur="80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80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7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9" dur="80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0" dur="80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80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50" grpId="0"/>
      <p:bldP spid="50" grpId="1"/>
      <p:bldP spid="50" grpId="2"/>
      <p:bldP spid="50" grpId="3"/>
      <p:bldP spid="50" grpId="4"/>
      <p:bldP spid="51" grpId="0"/>
      <p:bldP spid="51" grpId="1"/>
      <p:bldP spid="51" grpId="2"/>
      <p:bldP spid="51" grpId="3"/>
      <p:bldP spid="51" grpId="4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85720" y="285728"/>
            <a:ext cx="8572560" cy="6357982"/>
          </a:xfrm>
          <a:prstGeom prst="roundRect">
            <a:avLst>
              <a:gd name="adj" fmla="val 7281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928662" y="500042"/>
            <a:ext cx="7643866" cy="5929354"/>
          </a:xfrm>
          <a:prstGeom prst="roundRect">
            <a:avLst>
              <a:gd name="adj" fmla="val 7281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143240" y="714356"/>
            <a:ext cx="28575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i="1" dirty="0" smtClean="0">
                <a:solidFill>
                  <a:srgbClr val="003300"/>
                </a:solidFill>
                <a:latin typeface="Georgia" pitchFamily="18" charset="0"/>
              </a:rPr>
              <a:t>2</a:t>
            </a:r>
            <a:r>
              <a:rPr lang="en-US" sz="2400" b="1" i="1" dirty="0" smtClean="0">
                <a:solidFill>
                  <a:srgbClr val="003300"/>
                </a:solidFill>
                <a:latin typeface="Georgia" pitchFamily="18" charset="0"/>
              </a:rPr>
              <a:t> </a:t>
            </a:r>
            <a:r>
              <a:rPr lang="ru-RU" sz="2400" b="1" i="1" dirty="0" smtClean="0">
                <a:solidFill>
                  <a:srgbClr val="003300"/>
                </a:solidFill>
                <a:latin typeface="Georgia" pitchFamily="18" charset="0"/>
              </a:rPr>
              <a:t>уровень</a:t>
            </a:r>
            <a:endParaRPr lang="ru-RU" sz="24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285720" y="2786058"/>
            <a:ext cx="2286048" cy="857256"/>
          </a:xfrm>
          <a:prstGeom prst="roundRect">
            <a:avLst>
              <a:gd name="adj" fmla="val 31996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>
            <a:hlinkClick r:id="rId2" action="ppaction://hlinksldjump"/>
          </p:cNvPr>
          <p:cNvSpPr/>
          <p:nvPr/>
        </p:nvSpPr>
        <p:spPr>
          <a:xfrm>
            <a:off x="357158" y="714356"/>
            <a:ext cx="642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003300"/>
                </a:solidFill>
                <a:latin typeface="Georgia" pitchFamily="18" charset="0"/>
              </a:rPr>
              <a:t>1</a:t>
            </a:r>
            <a:endParaRPr lang="ru-RU" sz="32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16" name="Прямоугольник 15">
            <a:hlinkClick r:id="rId3" action="ppaction://hlinksldjump"/>
          </p:cNvPr>
          <p:cNvSpPr/>
          <p:nvPr/>
        </p:nvSpPr>
        <p:spPr>
          <a:xfrm>
            <a:off x="285720" y="1357298"/>
            <a:ext cx="642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003300"/>
                </a:solidFill>
                <a:latin typeface="Georgia" pitchFamily="18" charset="0"/>
              </a:rPr>
              <a:t>2</a:t>
            </a:r>
            <a:endParaRPr lang="ru-RU" sz="32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17" name="Прямоугольник 16">
            <a:hlinkClick r:id="rId4" action="ppaction://hlinksldjump"/>
          </p:cNvPr>
          <p:cNvSpPr/>
          <p:nvPr/>
        </p:nvSpPr>
        <p:spPr>
          <a:xfrm>
            <a:off x="285720" y="2143116"/>
            <a:ext cx="642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003300"/>
                </a:solidFill>
                <a:latin typeface="Georgia" pitchFamily="18" charset="0"/>
              </a:rPr>
              <a:t>3</a:t>
            </a:r>
            <a:endParaRPr lang="ru-RU" sz="32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18" name="Прямоугольник 17">
            <a:hlinkClick r:id="rId5" action="ppaction://hlinksldjump"/>
          </p:cNvPr>
          <p:cNvSpPr/>
          <p:nvPr/>
        </p:nvSpPr>
        <p:spPr>
          <a:xfrm>
            <a:off x="285720" y="2857496"/>
            <a:ext cx="642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>
                <a:solidFill>
                  <a:srgbClr val="003300"/>
                </a:solidFill>
                <a:latin typeface="Georgia" pitchFamily="18" charset="0"/>
              </a:rPr>
              <a:t>4</a:t>
            </a:r>
          </a:p>
        </p:txBody>
      </p:sp>
      <p:sp>
        <p:nvSpPr>
          <p:cNvPr id="19" name="Прямоугольник 18">
            <a:hlinkClick r:id="rId6" action="ppaction://hlinksldjump"/>
          </p:cNvPr>
          <p:cNvSpPr/>
          <p:nvPr/>
        </p:nvSpPr>
        <p:spPr>
          <a:xfrm>
            <a:off x="285720" y="3571876"/>
            <a:ext cx="642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003300"/>
                </a:solidFill>
                <a:latin typeface="Georgia" pitchFamily="18" charset="0"/>
              </a:rPr>
              <a:t>5</a:t>
            </a:r>
            <a:endParaRPr lang="ru-RU" sz="32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22" name="Прямоугольник 21">
            <a:hlinkClick r:id="rId7" action="ppaction://hlinksldjump"/>
          </p:cNvPr>
          <p:cNvSpPr/>
          <p:nvPr/>
        </p:nvSpPr>
        <p:spPr>
          <a:xfrm>
            <a:off x="285720" y="4286256"/>
            <a:ext cx="642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003300"/>
                </a:solidFill>
                <a:latin typeface="Georgia" pitchFamily="18" charset="0"/>
              </a:rPr>
              <a:t>6</a:t>
            </a:r>
            <a:endParaRPr lang="ru-RU" sz="32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4096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65" name="Rectangle 5"/>
          <p:cNvSpPr>
            <a:spLocks noChangeArrowheads="1"/>
          </p:cNvSpPr>
          <p:nvPr/>
        </p:nvSpPr>
        <p:spPr bwMode="auto">
          <a:xfrm>
            <a:off x="0" y="638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67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68" name="Rectangle 8"/>
          <p:cNvSpPr>
            <a:spLocks noChangeArrowheads="1"/>
          </p:cNvSpPr>
          <p:nvPr/>
        </p:nvSpPr>
        <p:spPr bwMode="auto">
          <a:xfrm>
            <a:off x="0" y="638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70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3" name="Группа 55"/>
          <p:cNvGrpSpPr/>
          <p:nvPr/>
        </p:nvGrpSpPr>
        <p:grpSpPr>
          <a:xfrm>
            <a:off x="4857752" y="3357562"/>
            <a:ext cx="1571636" cy="857256"/>
            <a:chOff x="1142976" y="3357562"/>
            <a:chExt cx="1571636" cy="857256"/>
          </a:xfrm>
        </p:grpSpPr>
        <p:sp>
          <p:nvSpPr>
            <p:cNvPr id="32" name="Скругленный прямоугольник 31"/>
            <p:cNvSpPr/>
            <p:nvPr/>
          </p:nvSpPr>
          <p:spPr>
            <a:xfrm>
              <a:off x="1142976" y="3357562"/>
              <a:ext cx="1571636" cy="857256"/>
            </a:xfrm>
            <a:prstGeom prst="roundRect">
              <a:avLst>
                <a:gd name="adj" fmla="val 31996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Прямоугольник 30"/>
            <p:cNvSpPr/>
            <p:nvPr/>
          </p:nvSpPr>
          <p:spPr>
            <a:xfrm>
              <a:off x="1142976" y="3429000"/>
              <a:ext cx="157163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3200" b="1" i="1" dirty="0" smtClean="0">
                  <a:solidFill>
                    <a:srgbClr val="003300"/>
                  </a:solidFill>
                  <a:latin typeface="Georgia" pitchFamily="18" charset="0"/>
                </a:rPr>
                <a:t>(0;-1)</a:t>
              </a:r>
              <a:endParaRPr lang="ru-RU" sz="3200" b="1" i="1" dirty="0">
                <a:solidFill>
                  <a:srgbClr val="003300"/>
                </a:solidFill>
                <a:latin typeface="Georgia" pitchFamily="18" charset="0"/>
              </a:endParaRPr>
            </a:p>
          </p:txBody>
        </p:sp>
      </p:grpSp>
      <p:grpSp>
        <p:nvGrpSpPr>
          <p:cNvPr id="4" name="Группа 54"/>
          <p:cNvGrpSpPr/>
          <p:nvPr/>
        </p:nvGrpSpPr>
        <p:grpSpPr>
          <a:xfrm>
            <a:off x="1142976" y="3357562"/>
            <a:ext cx="1571636" cy="857256"/>
            <a:chOff x="3000364" y="3500438"/>
            <a:chExt cx="1571636" cy="857256"/>
          </a:xfrm>
        </p:grpSpPr>
        <p:sp>
          <p:nvSpPr>
            <p:cNvPr id="41" name="Скругленный прямоугольник 40"/>
            <p:cNvSpPr/>
            <p:nvPr/>
          </p:nvSpPr>
          <p:spPr>
            <a:xfrm>
              <a:off x="3000364" y="3500438"/>
              <a:ext cx="1571636" cy="857256"/>
            </a:xfrm>
            <a:prstGeom prst="roundRect">
              <a:avLst>
                <a:gd name="adj" fmla="val 31996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Прямоугольник 41"/>
            <p:cNvSpPr/>
            <p:nvPr/>
          </p:nvSpPr>
          <p:spPr>
            <a:xfrm>
              <a:off x="3000364" y="3571876"/>
              <a:ext cx="157163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3200" b="1" i="1" dirty="0" smtClean="0">
                  <a:solidFill>
                    <a:srgbClr val="003300"/>
                  </a:solidFill>
                  <a:latin typeface="Georgia" pitchFamily="18" charset="0"/>
                </a:rPr>
                <a:t>(0;1)</a:t>
              </a:r>
              <a:endParaRPr lang="ru-RU" sz="3200" b="1" i="1" dirty="0">
                <a:solidFill>
                  <a:srgbClr val="003300"/>
                </a:solidFill>
                <a:latin typeface="Georgia" pitchFamily="18" charset="0"/>
              </a:endParaRPr>
            </a:p>
          </p:txBody>
        </p:sp>
      </p:grpSp>
      <p:grpSp>
        <p:nvGrpSpPr>
          <p:cNvPr id="5" name="Группа 42"/>
          <p:cNvGrpSpPr/>
          <p:nvPr/>
        </p:nvGrpSpPr>
        <p:grpSpPr>
          <a:xfrm>
            <a:off x="3071802" y="3357562"/>
            <a:ext cx="1571636" cy="857256"/>
            <a:chOff x="1285852" y="4000504"/>
            <a:chExt cx="1785950" cy="857256"/>
          </a:xfrm>
        </p:grpSpPr>
        <p:sp>
          <p:nvSpPr>
            <p:cNvPr id="44" name="Скругленный прямоугольник 43"/>
            <p:cNvSpPr/>
            <p:nvPr/>
          </p:nvSpPr>
          <p:spPr>
            <a:xfrm>
              <a:off x="1285852" y="4000504"/>
              <a:ext cx="1785950" cy="857256"/>
            </a:xfrm>
            <a:prstGeom prst="roundRect">
              <a:avLst>
                <a:gd name="adj" fmla="val 31996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" name="Прямоугольник 44"/>
            <p:cNvSpPr/>
            <p:nvPr/>
          </p:nvSpPr>
          <p:spPr>
            <a:xfrm>
              <a:off x="1285852" y="4071942"/>
              <a:ext cx="1785950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3200" b="1" i="1" dirty="0" smtClean="0">
                  <a:solidFill>
                    <a:srgbClr val="003300"/>
                  </a:solidFill>
                  <a:latin typeface="Georgia" pitchFamily="18" charset="0"/>
                  <a:cs typeface="Times New Roman" pitchFamily="18" charset="0"/>
                </a:rPr>
                <a:t>(-1:0)</a:t>
              </a:r>
              <a:endParaRPr lang="ru-RU" sz="3200" b="1" i="1" dirty="0">
                <a:solidFill>
                  <a:srgbClr val="003300"/>
                </a:solidFill>
                <a:latin typeface="Georgia" pitchFamily="18" charset="0"/>
                <a:cs typeface="Times New Roman" pitchFamily="18" charset="0"/>
              </a:endParaRPr>
            </a:p>
          </p:txBody>
        </p:sp>
      </p:grpSp>
      <p:sp>
        <p:nvSpPr>
          <p:cNvPr id="50" name="Прямоугольник 49"/>
          <p:cNvSpPr/>
          <p:nvPr/>
        </p:nvSpPr>
        <p:spPr>
          <a:xfrm>
            <a:off x="2143108" y="4857760"/>
            <a:ext cx="544091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3200" b="1" i="1" spc="150" dirty="0" smtClean="0">
                <a:ln w="11430"/>
                <a:solidFill>
                  <a:srgbClr val="0070C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Georgia" pitchFamily="18" charset="0"/>
              </a:rPr>
              <a:t>Молодец! Правильно!</a:t>
            </a:r>
            <a:endParaRPr lang="ru-RU" sz="3200" b="1" i="1" cap="none" spc="150" dirty="0">
              <a:ln w="11430"/>
              <a:solidFill>
                <a:srgbClr val="0070C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2643174" y="4857760"/>
            <a:ext cx="400141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3600" b="1" i="1" spc="150" dirty="0" smtClean="0">
                <a:ln w="11430"/>
                <a:solidFill>
                  <a:srgbClr val="0070C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Georgia" pitchFamily="18" charset="0"/>
              </a:rPr>
              <a:t>Подумай еще!</a:t>
            </a:r>
            <a:endParaRPr lang="ru-RU" sz="3600" b="1" i="1" cap="none" spc="150" dirty="0">
              <a:ln w="11430"/>
              <a:solidFill>
                <a:srgbClr val="0070C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68" name="Рисунок 67" descr="i (1).jp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4282" y="4929198"/>
            <a:ext cx="785818" cy="714380"/>
          </a:xfrm>
          <a:prstGeom prst="rect">
            <a:avLst/>
          </a:prstGeom>
        </p:spPr>
      </p:pic>
      <p:sp>
        <p:nvSpPr>
          <p:cNvPr id="40977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86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86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928662" y="1357298"/>
            <a:ext cx="742955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i="1" dirty="0" smtClean="0">
                <a:solidFill>
                  <a:srgbClr val="003300"/>
                </a:solidFill>
                <a:latin typeface="Georgia" pitchFamily="18" charset="0"/>
              </a:rPr>
              <a:t>Найдите координаты точки единичной окружности, полученной поворотом точки (1;0) </a:t>
            </a:r>
          </a:p>
          <a:p>
            <a:pPr lvl="0" algn="ctr"/>
            <a:endParaRPr lang="en-US" sz="1000" i="1" dirty="0" smtClean="0">
              <a:solidFill>
                <a:srgbClr val="003300"/>
              </a:solidFill>
              <a:latin typeface="Georgia" pitchFamily="18" charset="0"/>
            </a:endParaRPr>
          </a:p>
          <a:p>
            <a:pPr lvl="0" algn="ctr"/>
            <a:r>
              <a:rPr lang="ru-RU" sz="2400" i="1" dirty="0" smtClean="0">
                <a:solidFill>
                  <a:srgbClr val="003300"/>
                </a:solidFill>
                <a:latin typeface="Georgia" pitchFamily="18" charset="0"/>
              </a:rPr>
              <a:t>на угол </a:t>
            </a:r>
            <a:r>
              <a:rPr lang="en-US" sz="2400" i="1" dirty="0" smtClean="0">
                <a:solidFill>
                  <a:srgbClr val="003300"/>
                </a:solidFill>
                <a:latin typeface="Georgia" pitchFamily="18" charset="0"/>
              </a:rPr>
              <a:t>                 </a:t>
            </a:r>
            <a:r>
              <a:rPr lang="ru-RU" sz="2400" i="1" dirty="0" smtClean="0">
                <a:solidFill>
                  <a:srgbClr val="003300"/>
                </a:solidFill>
                <a:latin typeface="Georgia" pitchFamily="18" charset="0"/>
              </a:rPr>
              <a:t>     </a:t>
            </a:r>
            <a:r>
              <a:rPr lang="en-US" sz="2400" i="1" dirty="0" smtClean="0">
                <a:solidFill>
                  <a:srgbClr val="003300"/>
                </a:solidFill>
                <a:latin typeface="Georgia" pitchFamily="18" charset="0"/>
              </a:rPr>
              <a:t> </a:t>
            </a:r>
            <a:r>
              <a:rPr lang="ru-RU" sz="2400" i="1" dirty="0" smtClean="0">
                <a:solidFill>
                  <a:srgbClr val="003300"/>
                </a:solidFill>
                <a:latin typeface="Georgia" pitchFamily="18" charset="0"/>
              </a:rPr>
              <a:t> где </a:t>
            </a:r>
            <a:r>
              <a:rPr lang="en-US" sz="2400" i="1" dirty="0" smtClean="0">
                <a:solidFill>
                  <a:srgbClr val="003300"/>
                </a:solidFill>
                <a:latin typeface="Georgia" pitchFamily="18" charset="0"/>
              </a:rPr>
              <a:t>k</a:t>
            </a:r>
            <a:r>
              <a:rPr lang="ru-RU" sz="2400" i="1" dirty="0" smtClean="0">
                <a:solidFill>
                  <a:srgbClr val="003300"/>
                </a:solidFill>
                <a:latin typeface="Georgia" pitchFamily="18" charset="0"/>
              </a:rPr>
              <a:t> целое число</a:t>
            </a:r>
            <a:endParaRPr lang="ru-RU" sz="2400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54" name="Управляющая кнопка: домой 53">
            <a:hlinkClick r:id="rId10" action="ppaction://hlinksldjump" highlightClick="1"/>
          </p:cNvPr>
          <p:cNvSpPr/>
          <p:nvPr/>
        </p:nvSpPr>
        <p:spPr>
          <a:xfrm>
            <a:off x="285720" y="5643578"/>
            <a:ext cx="642942" cy="571504"/>
          </a:xfrm>
          <a:prstGeom prst="actionButtonHom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6" name="Группа 57"/>
          <p:cNvGrpSpPr/>
          <p:nvPr/>
        </p:nvGrpSpPr>
        <p:grpSpPr>
          <a:xfrm>
            <a:off x="6662830" y="3335260"/>
            <a:ext cx="1571636" cy="857256"/>
            <a:chOff x="6662830" y="3335260"/>
            <a:chExt cx="1571636" cy="857256"/>
          </a:xfrm>
        </p:grpSpPr>
        <p:sp>
          <p:nvSpPr>
            <p:cNvPr id="55" name="Скругленный прямоугольник 54"/>
            <p:cNvSpPr/>
            <p:nvPr/>
          </p:nvSpPr>
          <p:spPr>
            <a:xfrm>
              <a:off x="6662830" y="3335260"/>
              <a:ext cx="1571636" cy="857256"/>
            </a:xfrm>
            <a:prstGeom prst="roundRect">
              <a:avLst>
                <a:gd name="adj" fmla="val 31996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7" name="Прямоугольник 56"/>
            <p:cNvSpPr/>
            <p:nvPr/>
          </p:nvSpPr>
          <p:spPr>
            <a:xfrm>
              <a:off x="6786578" y="3429000"/>
              <a:ext cx="135732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3200" b="1" i="1" dirty="0" smtClean="0">
                  <a:solidFill>
                    <a:srgbClr val="003300"/>
                  </a:solidFill>
                  <a:latin typeface="Georgia" pitchFamily="18" charset="0"/>
                </a:rPr>
                <a:t>(1;0)</a:t>
              </a:r>
              <a:endParaRPr lang="ru-RU" sz="3200" b="1" i="1" dirty="0">
                <a:solidFill>
                  <a:srgbClr val="003300"/>
                </a:solidFill>
                <a:latin typeface="Georgia" pitchFamily="18" charset="0"/>
              </a:endParaRPr>
            </a:p>
          </p:txBody>
        </p:sp>
      </p:grpSp>
      <p:sp>
        <p:nvSpPr>
          <p:cNvPr id="849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601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704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80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88065" name="Picture 1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43240" y="2071678"/>
            <a:ext cx="1647825" cy="74295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6" dur="80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7" dur="80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80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7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9" dur="80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0" dur="80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80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50" grpId="0"/>
      <p:bldP spid="50" grpId="1"/>
      <p:bldP spid="50" grpId="2"/>
      <p:bldP spid="50" grpId="3"/>
      <p:bldP spid="50" grpId="4"/>
      <p:bldP spid="51" grpId="0"/>
      <p:bldP spid="51" grpId="1"/>
      <p:bldP spid="51" grpId="2"/>
      <p:bldP spid="51" grpId="3"/>
      <p:bldP spid="51" grpId="4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85720" y="285728"/>
            <a:ext cx="8572560" cy="6357982"/>
          </a:xfrm>
          <a:prstGeom prst="roundRect">
            <a:avLst>
              <a:gd name="adj" fmla="val 7281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928662" y="500042"/>
            <a:ext cx="7643866" cy="5929354"/>
          </a:xfrm>
          <a:prstGeom prst="roundRect">
            <a:avLst>
              <a:gd name="adj" fmla="val 7281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143240" y="714356"/>
            <a:ext cx="28575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i="1" dirty="0" smtClean="0">
                <a:solidFill>
                  <a:srgbClr val="003300"/>
                </a:solidFill>
                <a:latin typeface="Georgia" pitchFamily="18" charset="0"/>
              </a:rPr>
              <a:t>2</a:t>
            </a:r>
            <a:r>
              <a:rPr lang="en-US" sz="2400" b="1" i="1" dirty="0" smtClean="0">
                <a:solidFill>
                  <a:srgbClr val="003300"/>
                </a:solidFill>
                <a:latin typeface="Georgia" pitchFamily="18" charset="0"/>
              </a:rPr>
              <a:t> </a:t>
            </a:r>
            <a:r>
              <a:rPr lang="ru-RU" sz="2400" b="1" i="1" dirty="0" smtClean="0">
                <a:solidFill>
                  <a:srgbClr val="003300"/>
                </a:solidFill>
                <a:latin typeface="Georgia" pitchFamily="18" charset="0"/>
              </a:rPr>
              <a:t>уровень</a:t>
            </a:r>
            <a:endParaRPr lang="ru-RU" sz="24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285720" y="3571876"/>
            <a:ext cx="2286048" cy="857256"/>
          </a:xfrm>
          <a:prstGeom prst="roundRect">
            <a:avLst>
              <a:gd name="adj" fmla="val 31996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>
            <a:hlinkClick r:id="rId2" action="ppaction://hlinksldjump"/>
          </p:cNvPr>
          <p:cNvSpPr/>
          <p:nvPr/>
        </p:nvSpPr>
        <p:spPr>
          <a:xfrm>
            <a:off x="357158" y="714356"/>
            <a:ext cx="642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003300"/>
                </a:solidFill>
                <a:latin typeface="Georgia" pitchFamily="18" charset="0"/>
              </a:rPr>
              <a:t>1</a:t>
            </a:r>
            <a:endParaRPr lang="ru-RU" sz="32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16" name="Прямоугольник 15">
            <a:hlinkClick r:id="rId3" action="ppaction://hlinksldjump"/>
          </p:cNvPr>
          <p:cNvSpPr/>
          <p:nvPr/>
        </p:nvSpPr>
        <p:spPr>
          <a:xfrm>
            <a:off x="285720" y="1357298"/>
            <a:ext cx="642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003300"/>
                </a:solidFill>
                <a:latin typeface="Georgia" pitchFamily="18" charset="0"/>
              </a:rPr>
              <a:t>2</a:t>
            </a:r>
            <a:endParaRPr lang="ru-RU" sz="32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17" name="Прямоугольник 16">
            <a:hlinkClick r:id="rId4" action="ppaction://hlinksldjump"/>
          </p:cNvPr>
          <p:cNvSpPr/>
          <p:nvPr/>
        </p:nvSpPr>
        <p:spPr>
          <a:xfrm>
            <a:off x="285720" y="2143116"/>
            <a:ext cx="642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003300"/>
                </a:solidFill>
                <a:latin typeface="Georgia" pitchFamily="18" charset="0"/>
              </a:rPr>
              <a:t>3</a:t>
            </a:r>
            <a:endParaRPr lang="ru-RU" sz="32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18" name="Прямоугольник 17">
            <a:hlinkClick r:id="rId5" action="ppaction://hlinksldjump"/>
          </p:cNvPr>
          <p:cNvSpPr/>
          <p:nvPr/>
        </p:nvSpPr>
        <p:spPr>
          <a:xfrm>
            <a:off x="285720" y="2857496"/>
            <a:ext cx="642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>
                <a:solidFill>
                  <a:srgbClr val="003300"/>
                </a:solidFill>
                <a:latin typeface="Georgia" pitchFamily="18" charset="0"/>
              </a:rPr>
              <a:t>4</a:t>
            </a:r>
          </a:p>
        </p:txBody>
      </p:sp>
      <p:sp>
        <p:nvSpPr>
          <p:cNvPr id="19" name="Прямоугольник 18">
            <a:hlinkClick r:id="rId6" action="ppaction://hlinksldjump"/>
          </p:cNvPr>
          <p:cNvSpPr/>
          <p:nvPr/>
        </p:nvSpPr>
        <p:spPr>
          <a:xfrm>
            <a:off x="285720" y="3571876"/>
            <a:ext cx="642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003300"/>
                </a:solidFill>
                <a:latin typeface="Georgia" pitchFamily="18" charset="0"/>
              </a:rPr>
              <a:t>5</a:t>
            </a:r>
            <a:endParaRPr lang="ru-RU" sz="32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22" name="Прямоугольник 21">
            <a:hlinkClick r:id="rId7" action="ppaction://hlinksldjump"/>
          </p:cNvPr>
          <p:cNvSpPr/>
          <p:nvPr/>
        </p:nvSpPr>
        <p:spPr>
          <a:xfrm>
            <a:off x="285720" y="4286256"/>
            <a:ext cx="642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003300"/>
                </a:solidFill>
                <a:latin typeface="Georgia" pitchFamily="18" charset="0"/>
              </a:rPr>
              <a:t>6</a:t>
            </a:r>
            <a:endParaRPr lang="ru-RU" sz="32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4096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65" name="Rectangle 5"/>
          <p:cNvSpPr>
            <a:spLocks noChangeArrowheads="1"/>
          </p:cNvSpPr>
          <p:nvPr/>
        </p:nvSpPr>
        <p:spPr bwMode="auto">
          <a:xfrm>
            <a:off x="0" y="638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67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68" name="Rectangle 8"/>
          <p:cNvSpPr>
            <a:spLocks noChangeArrowheads="1"/>
          </p:cNvSpPr>
          <p:nvPr/>
        </p:nvSpPr>
        <p:spPr bwMode="auto">
          <a:xfrm>
            <a:off x="0" y="638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70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68" name="Рисунок 67" descr="i (1).jp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4282" y="4929198"/>
            <a:ext cx="785818" cy="714380"/>
          </a:xfrm>
          <a:prstGeom prst="rect">
            <a:avLst/>
          </a:prstGeom>
        </p:spPr>
      </p:pic>
      <p:sp>
        <p:nvSpPr>
          <p:cNvPr id="40977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86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86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4" name="Управляющая кнопка: домой 53">
            <a:hlinkClick r:id="rId10" action="ppaction://hlinksldjump" highlightClick="1"/>
          </p:cNvPr>
          <p:cNvSpPr/>
          <p:nvPr/>
        </p:nvSpPr>
        <p:spPr>
          <a:xfrm>
            <a:off x="285720" y="5643578"/>
            <a:ext cx="642942" cy="571504"/>
          </a:xfrm>
          <a:prstGeom prst="actionButtonHom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49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601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704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80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46" name="Группа 55"/>
          <p:cNvGrpSpPr/>
          <p:nvPr/>
        </p:nvGrpSpPr>
        <p:grpSpPr>
          <a:xfrm>
            <a:off x="4071934" y="4500570"/>
            <a:ext cx="1571636" cy="857256"/>
            <a:chOff x="1142976" y="3357562"/>
            <a:chExt cx="1571636" cy="857256"/>
          </a:xfrm>
        </p:grpSpPr>
        <p:sp>
          <p:nvSpPr>
            <p:cNvPr id="47" name="Скругленный прямоугольник 46"/>
            <p:cNvSpPr/>
            <p:nvPr/>
          </p:nvSpPr>
          <p:spPr>
            <a:xfrm>
              <a:off x="1142976" y="3357562"/>
              <a:ext cx="1571636" cy="857256"/>
            </a:xfrm>
            <a:prstGeom prst="roundRect">
              <a:avLst>
                <a:gd name="adj" fmla="val 31996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8" name="Прямоугольник 47"/>
            <p:cNvSpPr/>
            <p:nvPr/>
          </p:nvSpPr>
          <p:spPr>
            <a:xfrm>
              <a:off x="1142976" y="3429000"/>
              <a:ext cx="157163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3200" b="1" i="1" dirty="0" smtClean="0">
                  <a:solidFill>
                    <a:srgbClr val="003300"/>
                  </a:solidFill>
                  <a:latin typeface="Georgia" pitchFamily="18" charset="0"/>
                </a:rPr>
                <a:t>б</a:t>
              </a:r>
              <a:endParaRPr lang="ru-RU" sz="3200" b="1" i="1" dirty="0">
                <a:solidFill>
                  <a:srgbClr val="003300"/>
                </a:solidFill>
                <a:latin typeface="Georgia" pitchFamily="18" charset="0"/>
              </a:endParaRPr>
            </a:p>
          </p:txBody>
        </p:sp>
      </p:grpSp>
      <p:grpSp>
        <p:nvGrpSpPr>
          <p:cNvPr id="49" name="Группа 54"/>
          <p:cNvGrpSpPr/>
          <p:nvPr/>
        </p:nvGrpSpPr>
        <p:grpSpPr>
          <a:xfrm>
            <a:off x="6429388" y="4500570"/>
            <a:ext cx="1571636" cy="857256"/>
            <a:chOff x="3000364" y="3500438"/>
            <a:chExt cx="1571636" cy="857256"/>
          </a:xfrm>
        </p:grpSpPr>
        <p:sp>
          <p:nvSpPr>
            <p:cNvPr id="52" name="Скругленный прямоугольник 51"/>
            <p:cNvSpPr/>
            <p:nvPr/>
          </p:nvSpPr>
          <p:spPr>
            <a:xfrm>
              <a:off x="3000364" y="3500438"/>
              <a:ext cx="1571636" cy="857256"/>
            </a:xfrm>
            <a:prstGeom prst="roundRect">
              <a:avLst>
                <a:gd name="adj" fmla="val 31996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3" name="Прямоугольник 52"/>
            <p:cNvSpPr/>
            <p:nvPr/>
          </p:nvSpPr>
          <p:spPr>
            <a:xfrm>
              <a:off x="3000364" y="3571876"/>
              <a:ext cx="157163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3200" b="1" i="1" dirty="0" smtClean="0">
                  <a:solidFill>
                    <a:srgbClr val="003300"/>
                  </a:solidFill>
                  <a:latin typeface="Georgia" pitchFamily="18" charset="0"/>
                </a:rPr>
                <a:t>в</a:t>
              </a:r>
              <a:endParaRPr lang="ru-RU" sz="3200" b="1" i="1" dirty="0">
                <a:solidFill>
                  <a:srgbClr val="003300"/>
                </a:solidFill>
                <a:latin typeface="Georgia" pitchFamily="18" charset="0"/>
              </a:endParaRPr>
            </a:p>
          </p:txBody>
        </p:sp>
      </p:grpSp>
      <p:grpSp>
        <p:nvGrpSpPr>
          <p:cNvPr id="56" name="Группа 42"/>
          <p:cNvGrpSpPr/>
          <p:nvPr/>
        </p:nvGrpSpPr>
        <p:grpSpPr>
          <a:xfrm>
            <a:off x="1714480" y="4500570"/>
            <a:ext cx="1571636" cy="857256"/>
            <a:chOff x="1285852" y="4000504"/>
            <a:chExt cx="1785950" cy="857256"/>
          </a:xfrm>
        </p:grpSpPr>
        <p:sp>
          <p:nvSpPr>
            <p:cNvPr id="58" name="Скругленный прямоугольник 57"/>
            <p:cNvSpPr/>
            <p:nvPr/>
          </p:nvSpPr>
          <p:spPr>
            <a:xfrm>
              <a:off x="1285852" y="4000504"/>
              <a:ext cx="1785950" cy="857256"/>
            </a:xfrm>
            <a:prstGeom prst="roundRect">
              <a:avLst>
                <a:gd name="adj" fmla="val 31996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Прямоугольник 58"/>
            <p:cNvSpPr/>
            <p:nvPr/>
          </p:nvSpPr>
          <p:spPr>
            <a:xfrm>
              <a:off x="1285852" y="4071942"/>
              <a:ext cx="1785950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3200" b="1" i="1" dirty="0" smtClean="0">
                  <a:solidFill>
                    <a:srgbClr val="003300"/>
                  </a:solidFill>
                  <a:latin typeface="Georgia" pitchFamily="18" charset="0"/>
                  <a:cs typeface="Times New Roman" pitchFamily="18" charset="0"/>
                </a:rPr>
                <a:t>а</a:t>
              </a:r>
              <a:endParaRPr lang="ru-RU" sz="3200" b="1" i="1" dirty="0">
                <a:solidFill>
                  <a:srgbClr val="003300"/>
                </a:solidFill>
                <a:latin typeface="Georgia" pitchFamily="18" charset="0"/>
                <a:cs typeface="Times New Roman" pitchFamily="18" charset="0"/>
              </a:endParaRPr>
            </a:p>
          </p:txBody>
        </p:sp>
      </p:grpSp>
      <p:sp>
        <p:nvSpPr>
          <p:cNvPr id="60" name="Прямоугольник 59"/>
          <p:cNvSpPr/>
          <p:nvPr/>
        </p:nvSpPr>
        <p:spPr>
          <a:xfrm>
            <a:off x="2285984" y="5500702"/>
            <a:ext cx="544091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3200" b="1" i="1" spc="150" dirty="0" smtClean="0">
                <a:ln w="11430"/>
                <a:solidFill>
                  <a:srgbClr val="0070C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Georgia" pitchFamily="18" charset="0"/>
              </a:rPr>
              <a:t>Молодец! Правильно!</a:t>
            </a:r>
            <a:endParaRPr lang="ru-RU" sz="3200" b="1" i="1" cap="none" spc="150" dirty="0">
              <a:ln w="11430"/>
              <a:solidFill>
                <a:srgbClr val="0070C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2928926" y="5500702"/>
            <a:ext cx="400141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3600" b="1" i="1" spc="150" dirty="0" smtClean="0">
                <a:ln w="11430"/>
                <a:solidFill>
                  <a:srgbClr val="0070C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Georgia" pitchFamily="18" charset="0"/>
              </a:rPr>
              <a:t>Подумай еще!</a:t>
            </a:r>
            <a:endParaRPr lang="ru-RU" sz="3600" b="1" i="1" cap="none" spc="150" dirty="0">
              <a:ln w="11430"/>
              <a:solidFill>
                <a:srgbClr val="0070C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928662" y="1214422"/>
            <a:ext cx="742955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i="1" dirty="0" smtClean="0">
                <a:solidFill>
                  <a:srgbClr val="003300"/>
                </a:solidFill>
                <a:latin typeface="Georgia" pitchFamily="18" charset="0"/>
              </a:rPr>
              <a:t>На единичной окружности постройте точку М, </a:t>
            </a:r>
          </a:p>
          <a:p>
            <a:pPr lvl="0" algn="ctr"/>
            <a:endParaRPr lang="ru-RU" sz="1000" i="1" dirty="0" smtClean="0">
              <a:solidFill>
                <a:srgbClr val="003300"/>
              </a:solidFill>
              <a:latin typeface="Georgia" pitchFamily="18" charset="0"/>
            </a:endParaRPr>
          </a:p>
          <a:p>
            <a:pPr lvl="0" algn="ctr"/>
            <a:r>
              <a:rPr lang="ru-RU" sz="2400" i="1" dirty="0" smtClean="0">
                <a:solidFill>
                  <a:srgbClr val="003300"/>
                </a:solidFill>
                <a:latin typeface="Georgia" pitchFamily="18" charset="0"/>
              </a:rPr>
              <a:t>полученную поворотом точки  Р(1;0) на угол </a:t>
            </a:r>
            <a:endParaRPr lang="ru-RU" sz="2400" i="1" dirty="0">
              <a:solidFill>
                <a:srgbClr val="003300"/>
              </a:solidFill>
              <a:latin typeface="Georgia" pitchFamily="18" charset="0"/>
            </a:endParaRPr>
          </a:p>
        </p:txBody>
      </p:sp>
      <p:grpSp>
        <p:nvGrpSpPr>
          <p:cNvPr id="64" name="Группа 63"/>
          <p:cNvGrpSpPr/>
          <p:nvPr/>
        </p:nvGrpSpPr>
        <p:grpSpPr>
          <a:xfrm>
            <a:off x="1643042" y="2428868"/>
            <a:ext cx="1673690" cy="1728118"/>
            <a:chOff x="1643042" y="2571744"/>
            <a:chExt cx="1673690" cy="1728118"/>
          </a:xfrm>
        </p:grpSpPr>
        <p:cxnSp>
          <p:nvCxnSpPr>
            <p:cNvPr id="65" name="Прямая со стрелкой 64"/>
            <p:cNvCxnSpPr/>
            <p:nvPr/>
          </p:nvCxnSpPr>
          <p:spPr>
            <a:xfrm rot="16200000" flipV="1">
              <a:off x="1510243" y="3418923"/>
              <a:ext cx="1728118" cy="33760"/>
            </a:xfrm>
            <a:prstGeom prst="straightConnector1">
              <a:avLst/>
            </a:prstGeom>
            <a:ln w="38100">
              <a:solidFill>
                <a:srgbClr val="0033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Прямая со стрелкой 65"/>
            <p:cNvCxnSpPr/>
            <p:nvPr/>
          </p:nvCxnSpPr>
          <p:spPr>
            <a:xfrm>
              <a:off x="1643042" y="3571876"/>
              <a:ext cx="1571636" cy="1588"/>
            </a:xfrm>
            <a:prstGeom prst="straightConnector1">
              <a:avLst/>
            </a:prstGeom>
            <a:ln w="38100">
              <a:solidFill>
                <a:srgbClr val="0033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Овал 66"/>
            <p:cNvSpPr/>
            <p:nvPr/>
          </p:nvSpPr>
          <p:spPr>
            <a:xfrm>
              <a:off x="1785918" y="3000372"/>
              <a:ext cx="1143008" cy="1071570"/>
            </a:xfrm>
            <a:prstGeom prst="ellipse">
              <a:avLst/>
            </a:prstGeom>
            <a:noFill/>
            <a:ln w="38100">
              <a:solidFill>
                <a:srgbClr val="00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9" name="Прямоугольник 68"/>
            <p:cNvSpPr/>
            <p:nvPr/>
          </p:nvSpPr>
          <p:spPr>
            <a:xfrm>
              <a:off x="2428860" y="2571744"/>
              <a:ext cx="38780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2000" i="1" dirty="0" smtClean="0">
                  <a:solidFill>
                    <a:srgbClr val="003300"/>
                  </a:solidFill>
                  <a:latin typeface="Georgia" pitchFamily="18" charset="0"/>
                </a:rPr>
                <a:t>у</a:t>
              </a:r>
              <a:endParaRPr lang="ru-RU" sz="2000" i="1" dirty="0">
                <a:solidFill>
                  <a:srgbClr val="003300"/>
                </a:solidFill>
                <a:latin typeface="Georgia" pitchFamily="18" charset="0"/>
              </a:endParaRPr>
            </a:p>
          </p:txBody>
        </p:sp>
        <p:sp>
          <p:nvSpPr>
            <p:cNvPr id="70" name="Прямоугольник 69"/>
            <p:cNvSpPr/>
            <p:nvPr/>
          </p:nvSpPr>
          <p:spPr>
            <a:xfrm>
              <a:off x="2928926" y="3214686"/>
              <a:ext cx="38780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2000" i="1" dirty="0" err="1" smtClean="0">
                  <a:solidFill>
                    <a:srgbClr val="003300"/>
                  </a:solidFill>
                  <a:latin typeface="Georgia" pitchFamily="18" charset="0"/>
                </a:rPr>
                <a:t>х</a:t>
              </a:r>
              <a:endParaRPr lang="ru-RU" sz="2000" i="1" dirty="0">
                <a:solidFill>
                  <a:srgbClr val="003300"/>
                </a:solidFill>
                <a:latin typeface="Georgia" pitchFamily="18" charset="0"/>
              </a:endParaRPr>
            </a:p>
          </p:txBody>
        </p:sp>
        <p:sp>
          <p:nvSpPr>
            <p:cNvPr id="71" name="Прямоугольник 70"/>
            <p:cNvSpPr/>
            <p:nvPr/>
          </p:nvSpPr>
          <p:spPr>
            <a:xfrm>
              <a:off x="2045427" y="3486831"/>
              <a:ext cx="38780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2000" dirty="0" smtClean="0">
                  <a:solidFill>
                    <a:srgbClr val="003300"/>
                  </a:solidFill>
                  <a:latin typeface="Georgia" pitchFamily="18" charset="0"/>
                </a:rPr>
                <a:t>0</a:t>
              </a:r>
              <a:endParaRPr lang="ru-RU" sz="2000" dirty="0">
                <a:solidFill>
                  <a:srgbClr val="003300"/>
                </a:solidFill>
                <a:latin typeface="Georgia" pitchFamily="18" charset="0"/>
              </a:endParaRPr>
            </a:p>
          </p:txBody>
        </p:sp>
      </p:grpSp>
      <p:grpSp>
        <p:nvGrpSpPr>
          <p:cNvPr id="72" name="Группа 71"/>
          <p:cNvGrpSpPr/>
          <p:nvPr/>
        </p:nvGrpSpPr>
        <p:grpSpPr>
          <a:xfrm>
            <a:off x="4000496" y="2428868"/>
            <a:ext cx="1673690" cy="1728118"/>
            <a:chOff x="1643042" y="2571744"/>
            <a:chExt cx="1673690" cy="1728118"/>
          </a:xfrm>
        </p:grpSpPr>
        <p:cxnSp>
          <p:nvCxnSpPr>
            <p:cNvPr id="73" name="Прямая со стрелкой 72"/>
            <p:cNvCxnSpPr/>
            <p:nvPr/>
          </p:nvCxnSpPr>
          <p:spPr>
            <a:xfrm rot="16200000" flipV="1">
              <a:off x="1510243" y="3418923"/>
              <a:ext cx="1728118" cy="33760"/>
            </a:xfrm>
            <a:prstGeom prst="straightConnector1">
              <a:avLst/>
            </a:prstGeom>
            <a:ln w="38100">
              <a:solidFill>
                <a:srgbClr val="0033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Прямая со стрелкой 73"/>
            <p:cNvCxnSpPr/>
            <p:nvPr/>
          </p:nvCxnSpPr>
          <p:spPr>
            <a:xfrm>
              <a:off x="1643042" y="3571876"/>
              <a:ext cx="1571636" cy="1588"/>
            </a:xfrm>
            <a:prstGeom prst="straightConnector1">
              <a:avLst/>
            </a:prstGeom>
            <a:ln w="38100">
              <a:solidFill>
                <a:srgbClr val="0033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Овал 74"/>
            <p:cNvSpPr/>
            <p:nvPr/>
          </p:nvSpPr>
          <p:spPr>
            <a:xfrm>
              <a:off x="1785918" y="3000372"/>
              <a:ext cx="1143008" cy="1071570"/>
            </a:xfrm>
            <a:prstGeom prst="ellipse">
              <a:avLst/>
            </a:prstGeom>
            <a:noFill/>
            <a:ln w="38100">
              <a:solidFill>
                <a:srgbClr val="00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6" name="Прямоугольник 75"/>
            <p:cNvSpPr/>
            <p:nvPr/>
          </p:nvSpPr>
          <p:spPr>
            <a:xfrm>
              <a:off x="2428860" y="2571744"/>
              <a:ext cx="38780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2000" i="1" dirty="0" smtClean="0">
                  <a:solidFill>
                    <a:srgbClr val="003300"/>
                  </a:solidFill>
                  <a:latin typeface="Georgia" pitchFamily="18" charset="0"/>
                </a:rPr>
                <a:t>у</a:t>
              </a:r>
              <a:endParaRPr lang="ru-RU" sz="2000" i="1" dirty="0">
                <a:solidFill>
                  <a:srgbClr val="003300"/>
                </a:solidFill>
                <a:latin typeface="Georgia" pitchFamily="18" charset="0"/>
              </a:endParaRPr>
            </a:p>
          </p:txBody>
        </p:sp>
        <p:sp>
          <p:nvSpPr>
            <p:cNvPr id="77" name="Прямоугольник 76"/>
            <p:cNvSpPr/>
            <p:nvPr/>
          </p:nvSpPr>
          <p:spPr>
            <a:xfrm>
              <a:off x="2928926" y="3214686"/>
              <a:ext cx="38780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2000" i="1" dirty="0" err="1" smtClean="0">
                  <a:solidFill>
                    <a:srgbClr val="003300"/>
                  </a:solidFill>
                  <a:latin typeface="Georgia" pitchFamily="18" charset="0"/>
                </a:rPr>
                <a:t>х</a:t>
              </a:r>
              <a:endParaRPr lang="ru-RU" sz="2000" i="1" dirty="0">
                <a:solidFill>
                  <a:srgbClr val="003300"/>
                </a:solidFill>
                <a:latin typeface="Georgia" pitchFamily="18" charset="0"/>
              </a:endParaRPr>
            </a:p>
          </p:txBody>
        </p:sp>
        <p:sp>
          <p:nvSpPr>
            <p:cNvPr id="78" name="Прямоугольник 77"/>
            <p:cNvSpPr/>
            <p:nvPr/>
          </p:nvSpPr>
          <p:spPr>
            <a:xfrm>
              <a:off x="2045427" y="3486831"/>
              <a:ext cx="38780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2000" dirty="0" smtClean="0">
                  <a:solidFill>
                    <a:srgbClr val="003300"/>
                  </a:solidFill>
                  <a:latin typeface="Georgia" pitchFamily="18" charset="0"/>
                </a:rPr>
                <a:t>0</a:t>
              </a:r>
              <a:endParaRPr lang="ru-RU" sz="2000" dirty="0">
                <a:solidFill>
                  <a:srgbClr val="003300"/>
                </a:solidFill>
                <a:latin typeface="Georgia" pitchFamily="18" charset="0"/>
              </a:endParaRPr>
            </a:p>
          </p:txBody>
        </p:sp>
      </p:grpSp>
      <p:grpSp>
        <p:nvGrpSpPr>
          <p:cNvPr id="79" name="Группа 78"/>
          <p:cNvGrpSpPr/>
          <p:nvPr/>
        </p:nvGrpSpPr>
        <p:grpSpPr>
          <a:xfrm>
            <a:off x="6500826" y="2428868"/>
            <a:ext cx="1745128" cy="1728118"/>
            <a:chOff x="1571604" y="2571744"/>
            <a:chExt cx="1745128" cy="1728118"/>
          </a:xfrm>
        </p:grpSpPr>
        <p:cxnSp>
          <p:nvCxnSpPr>
            <p:cNvPr id="80" name="Прямая со стрелкой 79"/>
            <p:cNvCxnSpPr/>
            <p:nvPr/>
          </p:nvCxnSpPr>
          <p:spPr>
            <a:xfrm rot="16200000" flipV="1">
              <a:off x="1510243" y="3418923"/>
              <a:ext cx="1728118" cy="33760"/>
            </a:xfrm>
            <a:prstGeom prst="straightConnector1">
              <a:avLst/>
            </a:prstGeom>
            <a:ln w="38100">
              <a:solidFill>
                <a:srgbClr val="0033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Прямая со стрелкой 80"/>
            <p:cNvCxnSpPr/>
            <p:nvPr/>
          </p:nvCxnSpPr>
          <p:spPr>
            <a:xfrm>
              <a:off x="1571604" y="3571876"/>
              <a:ext cx="1571636" cy="1588"/>
            </a:xfrm>
            <a:prstGeom prst="straightConnector1">
              <a:avLst/>
            </a:prstGeom>
            <a:ln w="38100">
              <a:solidFill>
                <a:srgbClr val="0033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Овал 81"/>
            <p:cNvSpPr/>
            <p:nvPr/>
          </p:nvSpPr>
          <p:spPr>
            <a:xfrm>
              <a:off x="1785918" y="3000372"/>
              <a:ext cx="1143008" cy="1071570"/>
            </a:xfrm>
            <a:prstGeom prst="ellipse">
              <a:avLst/>
            </a:prstGeom>
            <a:noFill/>
            <a:ln w="38100">
              <a:solidFill>
                <a:srgbClr val="00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3" name="Прямоугольник 82"/>
            <p:cNvSpPr/>
            <p:nvPr/>
          </p:nvSpPr>
          <p:spPr>
            <a:xfrm>
              <a:off x="2428860" y="2571744"/>
              <a:ext cx="38780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2000" i="1" dirty="0" smtClean="0">
                  <a:solidFill>
                    <a:srgbClr val="003300"/>
                  </a:solidFill>
                  <a:latin typeface="Georgia" pitchFamily="18" charset="0"/>
                </a:rPr>
                <a:t>у</a:t>
              </a:r>
              <a:endParaRPr lang="ru-RU" sz="2000" i="1" dirty="0">
                <a:solidFill>
                  <a:srgbClr val="003300"/>
                </a:solidFill>
                <a:latin typeface="Georgia" pitchFamily="18" charset="0"/>
              </a:endParaRPr>
            </a:p>
          </p:txBody>
        </p:sp>
        <p:sp>
          <p:nvSpPr>
            <p:cNvPr id="84" name="Прямоугольник 83"/>
            <p:cNvSpPr/>
            <p:nvPr/>
          </p:nvSpPr>
          <p:spPr>
            <a:xfrm>
              <a:off x="2928926" y="3214686"/>
              <a:ext cx="38780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2000" i="1" dirty="0" err="1" smtClean="0">
                  <a:solidFill>
                    <a:srgbClr val="003300"/>
                  </a:solidFill>
                  <a:latin typeface="Georgia" pitchFamily="18" charset="0"/>
                </a:rPr>
                <a:t>х</a:t>
              </a:r>
              <a:endParaRPr lang="ru-RU" sz="2000" i="1" dirty="0">
                <a:solidFill>
                  <a:srgbClr val="003300"/>
                </a:solidFill>
                <a:latin typeface="Georgia" pitchFamily="18" charset="0"/>
              </a:endParaRPr>
            </a:p>
          </p:txBody>
        </p:sp>
        <p:sp>
          <p:nvSpPr>
            <p:cNvPr id="85" name="Прямоугольник 84"/>
            <p:cNvSpPr/>
            <p:nvPr/>
          </p:nvSpPr>
          <p:spPr>
            <a:xfrm>
              <a:off x="2045427" y="3486831"/>
              <a:ext cx="38780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2000" dirty="0" smtClean="0">
                  <a:solidFill>
                    <a:srgbClr val="003300"/>
                  </a:solidFill>
                  <a:latin typeface="Georgia" pitchFamily="18" charset="0"/>
                </a:rPr>
                <a:t>0</a:t>
              </a:r>
              <a:endParaRPr lang="ru-RU" sz="2000" dirty="0">
                <a:solidFill>
                  <a:srgbClr val="003300"/>
                </a:solidFill>
                <a:latin typeface="Georgia" pitchFamily="18" charset="0"/>
              </a:endParaRPr>
            </a:p>
          </p:txBody>
        </p:sp>
      </p:grpSp>
      <p:sp>
        <p:nvSpPr>
          <p:cNvPr id="86" name="Прямоугольник 85"/>
          <p:cNvSpPr/>
          <p:nvPr/>
        </p:nvSpPr>
        <p:spPr>
          <a:xfrm>
            <a:off x="6286512" y="3214686"/>
            <a:ext cx="78581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000" b="1" i="1" dirty="0" smtClean="0">
                <a:solidFill>
                  <a:srgbClr val="990000"/>
                </a:solidFill>
                <a:latin typeface="Georgia" pitchFamily="18" charset="0"/>
              </a:rPr>
              <a:t>М</a:t>
            </a:r>
            <a:r>
              <a:rPr lang="ru-RU" sz="4400" b="1" i="1" dirty="0" smtClean="0">
                <a:solidFill>
                  <a:srgbClr val="990000"/>
                </a:solidFill>
                <a:latin typeface="Georgia" pitchFamily="18" charset="0"/>
              </a:rPr>
              <a:t>.</a:t>
            </a:r>
            <a:endParaRPr lang="ru-RU" sz="3200" b="1" i="1" dirty="0" smtClean="0">
              <a:solidFill>
                <a:srgbClr val="990000"/>
              </a:solidFill>
              <a:latin typeface="Georgia" pitchFamily="18" charset="0"/>
            </a:endParaRPr>
          </a:p>
        </p:txBody>
      </p:sp>
      <p:sp>
        <p:nvSpPr>
          <p:cNvPr id="87" name="Прямоугольник 86"/>
          <p:cNvSpPr/>
          <p:nvPr/>
        </p:nvSpPr>
        <p:spPr>
          <a:xfrm>
            <a:off x="4714876" y="3214686"/>
            <a:ext cx="85725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4400" b="1" i="1" dirty="0" smtClean="0">
                <a:solidFill>
                  <a:srgbClr val="990000"/>
                </a:solidFill>
                <a:latin typeface="Georgia" pitchFamily="18" charset="0"/>
              </a:rPr>
              <a:t>.</a:t>
            </a:r>
            <a:r>
              <a:rPr lang="ru-RU" sz="2000" b="1" i="1" dirty="0" smtClean="0">
                <a:solidFill>
                  <a:srgbClr val="990000"/>
                </a:solidFill>
                <a:latin typeface="Georgia" pitchFamily="18" charset="0"/>
              </a:rPr>
              <a:t>М</a:t>
            </a:r>
            <a:endParaRPr lang="ru-RU" sz="3200" b="1" i="1" dirty="0" smtClean="0">
              <a:solidFill>
                <a:srgbClr val="990000"/>
              </a:solidFill>
              <a:latin typeface="Georgia" pitchFamily="18" charset="0"/>
            </a:endParaRPr>
          </a:p>
        </p:txBody>
      </p:sp>
      <p:sp>
        <p:nvSpPr>
          <p:cNvPr id="88" name="Прямоугольник 87"/>
          <p:cNvSpPr/>
          <p:nvPr/>
        </p:nvSpPr>
        <p:spPr>
          <a:xfrm>
            <a:off x="1214414" y="2714620"/>
            <a:ext cx="8572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000" b="1" i="1" dirty="0" smtClean="0">
                <a:solidFill>
                  <a:srgbClr val="990000"/>
                </a:solidFill>
                <a:latin typeface="Georgia" pitchFamily="18" charset="0"/>
              </a:rPr>
              <a:t>М </a:t>
            </a:r>
            <a:r>
              <a:rPr lang="ru-RU" sz="3200" b="1" i="1" dirty="0" smtClean="0">
                <a:solidFill>
                  <a:srgbClr val="990000"/>
                </a:solidFill>
                <a:latin typeface="Georgia" pitchFamily="18" charset="0"/>
              </a:rPr>
              <a:t>.</a:t>
            </a:r>
          </a:p>
        </p:txBody>
      </p:sp>
      <p:sp>
        <p:nvSpPr>
          <p:cNvPr id="8909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89089" name="Picture 1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072462" y="1571612"/>
            <a:ext cx="381000" cy="74295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6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6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1" dur="80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2" dur="80"/>
                                        <p:tgtEl>
                                          <p:spTgt spid="6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80"/>
                                        <p:tgtEl>
                                          <p:spTgt spid="6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</p:childTnLst>
        </p:cTn>
      </p:par>
    </p:tnLst>
    <p:bldLst>
      <p:bldP spid="60" grpId="0"/>
      <p:bldP spid="60" grpId="1"/>
      <p:bldP spid="60" grpId="2"/>
      <p:bldP spid="60" grpId="3"/>
      <p:bldP spid="61" grpId="0"/>
      <p:bldP spid="61" grpId="1"/>
      <p:bldP spid="61" grpId="2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85720" y="285728"/>
            <a:ext cx="8572560" cy="6357982"/>
          </a:xfrm>
          <a:prstGeom prst="roundRect">
            <a:avLst>
              <a:gd name="adj" fmla="val 7281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928662" y="500042"/>
            <a:ext cx="7643866" cy="5929354"/>
          </a:xfrm>
          <a:prstGeom prst="roundRect">
            <a:avLst>
              <a:gd name="adj" fmla="val 7281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143240" y="714356"/>
            <a:ext cx="28575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i="1" dirty="0" smtClean="0">
                <a:solidFill>
                  <a:srgbClr val="003300"/>
                </a:solidFill>
                <a:latin typeface="Georgia" pitchFamily="18" charset="0"/>
              </a:rPr>
              <a:t>2</a:t>
            </a:r>
            <a:r>
              <a:rPr lang="en-US" sz="2400" b="1" i="1" dirty="0" smtClean="0">
                <a:solidFill>
                  <a:srgbClr val="003300"/>
                </a:solidFill>
                <a:latin typeface="Georgia" pitchFamily="18" charset="0"/>
              </a:rPr>
              <a:t> </a:t>
            </a:r>
            <a:r>
              <a:rPr lang="ru-RU" sz="2400" b="1" i="1" dirty="0" smtClean="0">
                <a:solidFill>
                  <a:srgbClr val="003300"/>
                </a:solidFill>
                <a:latin typeface="Georgia" pitchFamily="18" charset="0"/>
              </a:rPr>
              <a:t>уровень</a:t>
            </a:r>
            <a:endParaRPr lang="ru-RU" sz="24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285720" y="4143380"/>
            <a:ext cx="2286048" cy="857256"/>
          </a:xfrm>
          <a:prstGeom prst="roundRect">
            <a:avLst>
              <a:gd name="adj" fmla="val 31996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>
            <a:hlinkClick r:id="rId2" action="ppaction://hlinksldjump"/>
          </p:cNvPr>
          <p:cNvSpPr/>
          <p:nvPr/>
        </p:nvSpPr>
        <p:spPr>
          <a:xfrm>
            <a:off x="357158" y="714356"/>
            <a:ext cx="642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003300"/>
                </a:solidFill>
                <a:latin typeface="Georgia" pitchFamily="18" charset="0"/>
              </a:rPr>
              <a:t>1</a:t>
            </a:r>
            <a:endParaRPr lang="ru-RU" sz="32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16" name="Прямоугольник 15">
            <a:hlinkClick r:id="rId3" action="ppaction://hlinksldjump"/>
          </p:cNvPr>
          <p:cNvSpPr/>
          <p:nvPr/>
        </p:nvSpPr>
        <p:spPr>
          <a:xfrm>
            <a:off x="285720" y="1357298"/>
            <a:ext cx="642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003300"/>
                </a:solidFill>
                <a:latin typeface="Georgia" pitchFamily="18" charset="0"/>
              </a:rPr>
              <a:t>2</a:t>
            </a:r>
            <a:endParaRPr lang="ru-RU" sz="32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17" name="Прямоугольник 16">
            <a:hlinkClick r:id="rId4" action="ppaction://hlinksldjump"/>
          </p:cNvPr>
          <p:cNvSpPr/>
          <p:nvPr/>
        </p:nvSpPr>
        <p:spPr>
          <a:xfrm>
            <a:off x="285720" y="2143116"/>
            <a:ext cx="642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003300"/>
                </a:solidFill>
                <a:latin typeface="Georgia" pitchFamily="18" charset="0"/>
              </a:rPr>
              <a:t>3</a:t>
            </a:r>
            <a:endParaRPr lang="ru-RU" sz="32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18" name="Прямоугольник 17">
            <a:hlinkClick r:id="rId5" action="ppaction://hlinksldjump"/>
          </p:cNvPr>
          <p:cNvSpPr/>
          <p:nvPr/>
        </p:nvSpPr>
        <p:spPr>
          <a:xfrm>
            <a:off x="285720" y="2857496"/>
            <a:ext cx="642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>
                <a:solidFill>
                  <a:srgbClr val="003300"/>
                </a:solidFill>
                <a:latin typeface="Georgia" pitchFamily="18" charset="0"/>
              </a:rPr>
              <a:t>4</a:t>
            </a:r>
          </a:p>
        </p:txBody>
      </p:sp>
      <p:sp>
        <p:nvSpPr>
          <p:cNvPr id="19" name="Прямоугольник 18">
            <a:hlinkClick r:id="rId6" action="ppaction://hlinksldjump"/>
          </p:cNvPr>
          <p:cNvSpPr/>
          <p:nvPr/>
        </p:nvSpPr>
        <p:spPr>
          <a:xfrm>
            <a:off x="285720" y="3571876"/>
            <a:ext cx="642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003300"/>
                </a:solidFill>
                <a:latin typeface="Georgia" pitchFamily="18" charset="0"/>
              </a:rPr>
              <a:t>5</a:t>
            </a:r>
            <a:endParaRPr lang="ru-RU" sz="32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22" name="Прямоугольник 21">
            <a:hlinkClick r:id="rId7" action="ppaction://hlinksldjump"/>
          </p:cNvPr>
          <p:cNvSpPr/>
          <p:nvPr/>
        </p:nvSpPr>
        <p:spPr>
          <a:xfrm>
            <a:off x="285720" y="4286256"/>
            <a:ext cx="642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003300"/>
                </a:solidFill>
                <a:latin typeface="Georgia" pitchFamily="18" charset="0"/>
              </a:rPr>
              <a:t>6</a:t>
            </a:r>
            <a:endParaRPr lang="ru-RU" sz="32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4096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65" name="Rectangle 5"/>
          <p:cNvSpPr>
            <a:spLocks noChangeArrowheads="1"/>
          </p:cNvSpPr>
          <p:nvPr/>
        </p:nvSpPr>
        <p:spPr bwMode="auto">
          <a:xfrm>
            <a:off x="0" y="638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67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68" name="Rectangle 8"/>
          <p:cNvSpPr>
            <a:spLocks noChangeArrowheads="1"/>
          </p:cNvSpPr>
          <p:nvPr/>
        </p:nvSpPr>
        <p:spPr bwMode="auto">
          <a:xfrm>
            <a:off x="0" y="638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70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68" name="Рисунок 67" descr="i (1).jp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4282" y="4929198"/>
            <a:ext cx="785818" cy="714380"/>
          </a:xfrm>
          <a:prstGeom prst="rect">
            <a:avLst/>
          </a:prstGeom>
        </p:spPr>
      </p:pic>
      <p:sp>
        <p:nvSpPr>
          <p:cNvPr id="40977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86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86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4" name="Управляющая кнопка: домой 53">
            <a:hlinkClick r:id="rId10" action="ppaction://hlinksldjump" highlightClick="1"/>
          </p:cNvPr>
          <p:cNvSpPr/>
          <p:nvPr/>
        </p:nvSpPr>
        <p:spPr>
          <a:xfrm>
            <a:off x="285720" y="5643578"/>
            <a:ext cx="642942" cy="571504"/>
          </a:xfrm>
          <a:prstGeom prst="actionButtonHom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49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601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704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80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3" name="Группа 55"/>
          <p:cNvGrpSpPr/>
          <p:nvPr/>
        </p:nvGrpSpPr>
        <p:grpSpPr>
          <a:xfrm>
            <a:off x="4071934" y="4500570"/>
            <a:ext cx="1571636" cy="857256"/>
            <a:chOff x="1142976" y="3357562"/>
            <a:chExt cx="1571636" cy="857256"/>
          </a:xfrm>
        </p:grpSpPr>
        <p:sp>
          <p:nvSpPr>
            <p:cNvPr id="47" name="Скругленный прямоугольник 46"/>
            <p:cNvSpPr/>
            <p:nvPr/>
          </p:nvSpPr>
          <p:spPr>
            <a:xfrm>
              <a:off x="1142976" y="3357562"/>
              <a:ext cx="1571636" cy="857256"/>
            </a:xfrm>
            <a:prstGeom prst="roundRect">
              <a:avLst>
                <a:gd name="adj" fmla="val 31996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8" name="Прямоугольник 47"/>
            <p:cNvSpPr/>
            <p:nvPr/>
          </p:nvSpPr>
          <p:spPr>
            <a:xfrm>
              <a:off x="1142976" y="3429000"/>
              <a:ext cx="157163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3200" b="1" i="1" dirty="0" smtClean="0">
                  <a:solidFill>
                    <a:srgbClr val="003300"/>
                  </a:solidFill>
                  <a:latin typeface="Georgia" pitchFamily="18" charset="0"/>
                </a:rPr>
                <a:t>б</a:t>
              </a:r>
              <a:endParaRPr lang="ru-RU" sz="3200" b="1" i="1" dirty="0">
                <a:solidFill>
                  <a:srgbClr val="003300"/>
                </a:solidFill>
                <a:latin typeface="Georgia" pitchFamily="18" charset="0"/>
              </a:endParaRPr>
            </a:p>
          </p:txBody>
        </p:sp>
      </p:grpSp>
      <p:grpSp>
        <p:nvGrpSpPr>
          <p:cNvPr id="4" name="Группа 54"/>
          <p:cNvGrpSpPr/>
          <p:nvPr/>
        </p:nvGrpSpPr>
        <p:grpSpPr>
          <a:xfrm>
            <a:off x="1714480" y="4500570"/>
            <a:ext cx="1571636" cy="857256"/>
            <a:chOff x="3000364" y="3500438"/>
            <a:chExt cx="1571636" cy="857256"/>
          </a:xfrm>
        </p:grpSpPr>
        <p:sp>
          <p:nvSpPr>
            <p:cNvPr id="52" name="Скругленный прямоугольник 51"/>
            <p:cNvSpPr/>
            <p:nvPr/>
          </p:nvSpPr>
          <p:spPr>
            <a:xfrm>
              <a:off x="3000364" y="3500438"/>
              <a:ext cx="1571636" cy="857256"/>
            </a:xfrm>
            <a:prstGeom prst="roundRect">
              <a:avLst>
                <a:gd name="adj" fmla="val 31996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3" name="Прямоугольник 52"/>
            <p:cNvSpPr/>
            <p:nvPr/>
          </p:nvSpPr>
          <p:spPr>
            <a:xfrm>
              <a:off x="3000364" y="3571876"/>
              <a:ext cx="157163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3200" b="1" i="1" dirty="0" smtClean="0">
                  <a:solidFill>
                    <a:srgbClr val="003300"/>
                  </a:solidFill>
                  <a:latin typeface="Georgia" pitchFamily="18" charset="0"/>
                </a:rPr>
                <a:t>а</a:t>
              </a:r>
              <a:endParaRPr lang="ru-RU" sz="3200" b="1" i="1" dirty="0">
                <a:solidFill>
                  <a:srgbClr val="003300"/>
                </a:solidFill>
                <a:latin typeface="Georgia" pitchFamily="18" charset="0"/>
              </a:endParaRPr>
            </a:p>
          </p:txBody>
        </p:sp>
      </p:grpSp>
      <p:grpSp>
        <p:nvGrpSpPr>
          <p:cNvPr id="5" name="Группа 42"/>
          <p:cNvGrpSpPr/>
          <p:nvPr/>
        </p:nvGrpSpPr>
        <p:grpSpPr>
          <a:xfrm>
            <a:off x="6429388" y="4500570"/>
            <a:ext cx="1571636" cy="857256"/>
            <a:chOff x="1285852" y="4000504"/>
            <a:chExt cx="1785950" cy="857256"/>
          </a:xfrm>
        </p:grpSpPr>
        <p:sp>
          <p:nvSpPr>
            <p:cNvPr id="58" name="Скругленный прямоугольник 57"/>
            <p:cNvSpPr/>
            <p:nvPr/>
          </p:nvSpPr>
          <p:spPr>
            <a:xfrm>
              <a:off x="1285852" y="4000504"/>
              <a:ext cx="1785950" cy="857256"/>
            </a:xfrm>
            <a:prstGeom prst="roundRect">
              <a:avLst>
                <a:gd name="adj" fmla="val 31996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Прямоугольник 58"/>
            <p:cNvSpPr/>
            <p:nvPr/>
          </p:nvSpPr>
          <p:spPr>
            <a:xfrm>
              <a:off x="1285852" y="4071942"/>
              <a:ext cx="1785950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3200" b="1" i="1" dirty="0" smtClean="0">
                  <a:solidFill>
                    <a:srgbClr val="003300"/>
                  </a:solidFill>
                  <a:latin typeface="Georgia" pitchFamily="18" charset="0"/>
                  <a:cs typeface="Times New Roman" pitchFamily="18" charset="0"/>
                </a:rPr>
                <a:t>в</a:t>
              </a:r>
              <a:endParaRPr lang="ru-RU" sz="3200" b="1" i="1" dirty="0">
                <a:solidFill>
                  <a:srgbClr val="003300"/>
                </a:solidFill>
                <a:latin typeface="Georgia" pitchFamily="18" charset="0"/>
                <a:cs typeface="Times New Roman" pitchFamily="18" charset="0"/>
              </a:endParaRPr>
            </a:p>
          </p:txBody>
        </p:sp>
      </p:grpSp>
      <p:sp>
        <p:nvSpPr>
          <p:cNvPr id="60" name="Прямоугольник 59"/>
          <p:cNvSpPr/>
          <p:nvPr/>
        </p:nvSpPr>
        <p:spPr>
          <a:xfrm>
            <a:off x="2285984" y="5500702"/>
            <a:ext cx="544091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3200" b="1" i="1" spc="150" dirty="0" smtClean="0">
                <a:ln w="11430"/>
                <a:solidFill>
                  <a:srgbClr val="0070C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Georgia" pitchFamily="18" charset="0"/>
              </a:rPr>
              <a:t>Молодец! Правильно!</a:t>
            </a:r>
            <a:endParaRPr lang="ru-RU" sz="3200" b="1" i="1" cap="none" spc="150" dirty="0">
              <a:ln w="11430"/>
              <a:solidFill>
                <a:srgbClr val="0070C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2928926" y="5500702"/>
            <a:ext cx="400141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3600" b="1" i="1" spc="150" dirty="0" smtClean="0">
                <a:ln w="11430"/>
                <a:solidFill>
                  <a:srgbClr val="0070C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Georgia" pitchFamily="18" charset="0"/>
              </a:rPr>
              <a:t>Подумай еще!</a:t>
            </a:r>
            <a:endParaRPr lang="ru-RU" sz="3600" b="1" i="1" cap="none" spc="150" dirty="0">
              <a:ln w="11430"/>
              <a:solidFill>
                <a:srgbClr val="0070C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928662" y="1214422"/>
            <a:ext cx="742955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i="1" dirty="0" smtClean="0">
                <a:solidFill>
                  <a:srgbClr val="003300"/>
                </a:solidFill>
                <a:latin typeface="Georgia" pitchFamily="18" charset="0"/>
              </a:rPr>
              <a:t>На единичной окружности постройте точку М, </a:t>
            </a:r>
          </a:p>
          <a:p>
            <a:pPr lvl="0" algn="ctr"/>
            <a:endParaRPr lang="ru-RU" sz="1000" i="1" dirty="0" smtClean="0">
              <a:solidFill>
                <a:srgbClr val="003300"/>
              </a:solidFill>
              <a:latin typeface="Georgia" pitchFamily="18" charset="0"/>
            </a:endParaRPr>
          </a:p>
          <a:p>
            <a:pPr lvl="0"/>
            <a:r>
              <a:rPr lang="ru-RU" sz="2400" i="1" dirty="0" smtClean="0">
                <a:solidFill>
                  <a:srgbClr val="003300"/>
                </a:solidFill>
                <a:latin typeface="Georgia" pitchFamily="18" charset="0"/>
              </a:rPr>
              <a:t>полученную поворотом точки  Р(1;0) на угол </a:t>
            </a:r>
            <a:endParaRPr lang="ru-RU" sz="2400" i="1" dirty="0">
              <a:solidFill>
                <a:srgbClr val="003300"/>
              </a:solidFill>
              <a:latin typeface="Georgia" pitchFamily="18" charset="0"/>
            </a:endParaRPr>
          </a:p>
        </p:txBody>
      </p:sp>
      <p:grpSp>
        <p:nvGrpSpPr>
          <p:cNvPr id="6" name="Группа 63"/>
          <p:cNvGrpSpPr/>
          <p:nvPr/>
        </p:nvGrpSpPr>
        <p:grpSpPr>
          <a:xfrm>
            <a:off x="1643042" y="2428868"/>
            <a:ext cx="1673690" cy="1728118"/>
            <a:chOff x="1643042" y="2571744"/>
            <a:chExt cx="1673690" cy="1728118"/>
          </a:xfrm>
        </p:grpSpPr>
        <p:cxnSp>
          <p:nvCxnSpPr>
            <p:cNvPr id="65" name="Прямая со стрелкой 64"/>
            <p:cNvCxnSpPr/>
            <p:nvPr/>
          </p:nvCxnSpPr>
          <p:spPr>
            <a:xfrm rot="16200000" flipV="1">
              <a:off x="1510243" y="3418923"/>
              <a:ext cx="1728118" cy="33760"/>
            </a:xfrm>
            <a:prstGeom prst="straightConnector1">
              <a:avLst/>
            </a:prstGeom>
            <a:ln w="38100">
              <a:solidFill>
                <a:srgbClr val="0033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Прямая со стрелкой 65"/>
            <p:cNvCxnSpPr/>
            <p:nvPr/>
          </p:nvCxnSpPr>
          <p:spPr>
            <a:xfrm>
              <a:off x="1643042" y="3571876"/>
              <a:ext cx="1571636" cy="1588"/>
            </a:xfrm>
            <a:prstGeom prst="straightConnector1">
              <a:avLst/>
            </a:prstGeom>
            <a:ln w="38100">
              <a:solidFill>
                <a:srgbClr val="0033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Овал 66"/>
            <p:cNvSpPr/>
            <p:nvPr/>
          </p:nvSpPr>
          <p:spPr>
            <a:xfrm>
              <a:off x="1785918" y="3000372"/>
              <a:ext cx="1143008" cy="1071570"/>
            </a:xfrm>
            <a:prstGeom prst="ellipse">
              <a:avLst/>
            </a:prstGeom>
            <a:noFill/>
            <a:ln w="38100">
              <a:solidFill>
                <a:srgbClr val="00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9" name="Прямоугольник 68"/>
            <p:cNvSpPr/>
            <p:nvPr/>
          </p:nvSpPr>
          <p:spPr>
            <a:xfrm>
              <a:off x="2428860" y="2571744"/>
              <a:ext cx="38780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2000" i="1" dirty="0" smtClean="0">
                  <a:solidFill>
                    <a:srgbClr val="003300"/>
                  </a:solidFill>
                  <a:latin typeface="Georgia" pitchFamily="18" charset="0"/>
                </a:rPr>
                <a:t>у</a:t>
              </a:r>
              <a:endParaRPr lang="ru-RU" sz="2000" i="1" dirty="0">
                <a:solidFill>
                  <a:srgbClr val="003300"/>
                </a:solidFill>
                <a:latin typeface="Georgia" pitchFamily="18" charset="0"/>
              </a:endParaRPr>
            </a:p>
          </p:txBody>
        </p:sp>
        <p:sp>
          <p:nvSpPr>
            <p:cNvPr id="70" name="Прямоугольник 69"/>
            <p:cNvSpPr/>
            <p:nvPr/>
          </p:nvSpPr>
          <p:spPr>
            <a:xfrm>
              <a:off x="2928926" y="3214686"/>
              <a:ext cx="38780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2000" i="1" dirty="0" err="1" smtClean="0">
                  <a:solidFill>
                    <a:srgbClr val="003300"/>
                  </a:solidFill>
                  <a:latin typeface="Georgia" pitchFamily="18" charset="0"/>
                </a:rPr>
                <a:t>х</a:t>
              </a:r>
              <a:endParaRPr lang="ru-RU" sz="2000" i="1" dirty="0">
                <a:solidFill>
                  <a:srgbClr val="003300"/>
                </a:solidFill>
                <a:latin typeface="Georgia" pitchFamily="18" charset="0"/>
              </a:endParaRPr>
            </a:p>
          </p:txBody>
        </p:sp>
        <p:sp>
          <p:nvSpPr>
            <p:cNvPr id="71" name="Прямоугольник 70"/>
            <p:cNvSpPr/>
            <p:nvPr/>
          </p:nvSpPr>
          <p:spPr>
            <a:xfrm>
              <a:off x="2045427" y="3486831"/>
              <a:ext cx="38780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2000" dirty="0" smtClean="0">
                  <a:solidFill>
                    <a:srgbClr val="003300"/>
                  </a:solidFill>
                  <a:latin typeface="Georgia" pitchFamily="18" charset="0"/>
                </a:rPr>
                <a:t>0</a:t>
              </a:r>
              <a:endParaRPr lang="ru-RU" sz="2000" dirty="0">
                <a:solidFill>
                  <a:srgbClr val="003300"/>
                </a:solidFill>
                <a:latin typeface="Georgia" pitchFamily="18" charset="0"/>
              </a:endParaRPr>
            </a:p>
          </p:txBody>
        </p:sp>
      </p:grpSp>
      <p:grpSp>
        <p:nvGrpSpPr>
          <p:cNvPr id="7" name="Группа 71"/>
          <p:cNvGrpSpPr/>
          <p:nvPr/>
        </p:nvGrpSpPr>
        <p:grpSpPr>
          <a:xfrm>
            <a:off x="4000496" y="2428868"/>
            <a:ext cx="1673690" cy="1728118"/>
            <a:chOff x="1643042" y="2571744"/>
            <a:chExt cx="1673690" cy="1728118"/>
          </a:xfrm>
        </p:grpSpPr>
        <p:cxnSp>
          <p:nvCxnSpPr>
            <p:cNvPr id="73" name="Прямая со стрелкой 72"/>
            <p:cNvCxnSpPr/>
            <p:nvPr/>
          </p:nvCxnSpPr>
          <p:spPr>
            <a:xfrm rot="16200000" flipV="1">
              <a:off x="1510243" y="3418923"/>
              <a:ext cx="1728118" cy="33760"/>
            </a:xfrm>
            <a:prstGeom prst="straightConnector1">
              <a:avLst/>
            </a:prstGeom>
            <a:ln w="38100">
              <a:solidFill>
                <a:srgbClr val="0033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Прямая со стрелкой 73"/>
            <p:cNvCxnSpPr/>
            <p:nvPr/>
          </p:nvCxnSpPr>
          <p:spPr>
            <a:xfrm>
              <a:off x="1643042" y="3571876"/>
              <a:ext cx="1571636" cy="1588"/>
            </a:xfrm>
            <a:prstGeom prst="straightConnector1">
              <a:avLst/>
            </a:prstGeom>
            <a:ln w="38100">
              <a:solidFill>
                <a:srgbClr val="0033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Овал 74"/>
            <p:cNvSpPr/>
            <p:nvPr/>
          </p:nvSpPr>
          <p:spPr>
            <a:xfrm>
              <a:off x="1785918" y="3000372"/>
              <a:ext cx="1143008" cy="1071570"/>
            </a:xfrm>
            <a:prstGeom prst="ellipse">
              <a:avLst/>
            </a:prstGeom>
            <a:noFill/>
            <a:ln w="38100">
              <a:solidFill>
                <a:srgbClr val="00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6" name="Прямоугольник 75"/>
            <p:cNvSpPr/>
            <p:nvPr/>
          </p:nvSpPr>
          <p:spPr>
            <a:xfrm>
              <a:off x="2428860" y="2571744"/>
              <a:ext cx="38780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2000" i="1" dirty="0" smtClean="0">
                  <a:solidFill>
                    <a:srgbClr val="003300"/>
                  </a:solidFill>
                  <a:latin typeface="Georgia" pitchFamily="18" charset="0"/>
                </a:rPr>
                <a:t>у</a:t>
              </a:r>
              <a:endParaRPr lang="ru-RU" sz="2000" i="1" dirty="0">
                <a:solidFill>
                  <a:srgbClr val="003300"/>
                </a:solidFill>
                <a:latin typeface="Georgia" pitchFamily="18" charset="0"/>
              </a:endParaRPr>
            </a:p>
          </p:txBody>
        </p:sp>
        <p:sp>
          <p:nvSpPr>
            <p:cNvPr id="77" name="Прямоугольник 76"/>
            <p:cNvSpPr/>
            <p:nvPr/>
          </p:nvSpPr>
          <p:spPr>
            <a:xfrm>
              <a:off x="2928926" y="3214686"/>
              <a:ext cx="38780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2000" i="1" dirty="0" err="1" smtClean="0">
                  <a:solidFill>
                    <a:srgbClr val="003300"/>
                  </a:solidFill>
                  <a:latin typeface="Georgia" pitchFamily="18" charset="0"/>
                </a:rPr>
                <a:t>х</a:t>
              </a:r>
              <a:endParaRPr lang="ru-RU" sz="2000" i="1" dirty="0">
                <a:solidFill>
                  <a:srgbClr val="003300"/>
                </a:solidFill>
                <a:latin typeface="Georgia" pitchFamily="18" charset="0"/>
              </a:endParaRPr>
            </a:p>
          </p:txBody>
        </p:sp>
        <p:sp>
          <p:nvSpPr>
            <p:cNvPr id="78" name="Прямоугольник 77"/>
            <p:cNvSpPr/>
            <p:nvPr/>
          </p:nvSpPr>
          <p:spPr>
            <a:xfrm>
              <a:off x="2045427" y="3486831"/>
              <a:ext cx="38780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2000" dirty="0" smtClean="0">
                  <a:solidFill>
                    <a:srgbClr val="003300"/>
                  </a:solidFill>
                  <a:latin typeface="Georgia" pitchFamily="18" charset="0"/>
                </a:rPr>
                <a:t>0</a:t>
              </a:r>
              <a:endParaRPr lang="ru-RU" sz="2000" dirty="0">
                <a:solidFill>
                  <a:srgbClr val="003300"/>
                </a:solidFill>
                <a:latin typeface="Georgia" pitchFamily="18" charset="0"/>
              </a:endParaRPr>
            </a:p>
          </p:txBody>
        </p:sp>
      </p:grpSp>
      <p:grpSp>
        <p:nvGrpSpPr>
          <p:cNvPr id="9" name="Группа 78"/>
          <p:cNvGrpSpPr/>
          <p:nvPr/>
        </p:nvGrpSpPr>
        <p:grpSpPr>
          <a:xfrm>
            <a:off x="6500826" y="2428868"/>
            <a:ext cx="1745128" cy="1728118"/>
            <a:chOff x="1571604" y="2571744"/>
            <a:chExt cx="1745128" cy="1728118"/>
          </a:xfrm>
        </p:grpSpPr>
        <p:cxnSp>
          <p:nvCxnSpPr>
            <p:cNvPr id="80" name="Прямая со стрелкой 79"/>
            <p:cNvCxnSpPr/>
            <p:nvPr/>
          </p:nvCxnSpPr>
          <p:spPr>
            <a:xfrm rot="16200000" flipV="1">
              <a:off x="1510243" y="3418923"/>
              <a:ext cx="1728118" cy="33760"/>
            </a:xfrm>
            <a:prstGeom prst="straightConnector1">
              <a:avLst/>
            </a:prstGeom>
            <a:ln w="38100">
              <a:solidFill>
                <a:srgbClr val="0033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Прямая со стрелкой 80"/>
            <p:cNvCxnSpPr/>
            <p:nvPr/>
          </p:nvCxnSpPr>
          <p:spPr>
            <a:xfrm>
              <a:off x="1571604" y="3571876"/>
              <a:ext cx="1571636" cy="1588"/>
            </a:xfrm>
            <a:prstGeom prst="straightConnector1">
              <a:avLst/>
            </a:prstGeom>
            <a:ln w="38100">
              <a:solidFill>
                <a:srgbClr val="0033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Овал 81"/>
            <p:cNvSpPr/>
            <p:nvPr/>
          </p:nvSpPr>
          <p:spPr>
            <a:xfrm>
              <a:off x="1785918" y="3000372"/>
              <a:ext cx="1143008" cy="1071570"/>
            </a:xfrm>
            <a:prstGeom prst="ellipse">
              <a:avLst/>
            </a:prstGeom>
            <a:noFill/>
            <a:ln w="38100">
              <a:solidFill>
                <a:srgbClr val="00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3" name="Прямоугольник 82"/>
            <p:cNvSpPr/>
            <p:nvPr/>
          </p:nvSpPr>
          <p:spPr>
            <a:xfrm>
              <a:off x="2428860" y="2571744"/>
              <a:ext cx="38780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2000" i="1" dirty="0" smtClean="0">
                  <a:solidFill>
                    <a:srgbClr val="003300"/>
                  </a:solidFill>
                  <a:latin typeface="Georgia" pitchFamily="18" charset="0"/>
                </a:rPr>
                <a:t>у</a:t>
              </a:r>
              <a:endParaRPr lang="ru-RU" sz="2000" i="1" dirty="0">
                <a:solidFill>
                  <a:srgbClr val="003300"/>
                </a:solidFill>
                <a:latin typeface="Georgia" pitchFamily="18" charset="0"/>
              </a:endParaRPr>
            </a:p>
          </p:txBody>
        </p:sp>
        <p:sp>
          <p:nvSpPr>
            <p:cNvPr id="84" name="Прямоугольник 83"/>
            <p:cNvSpPr/>
            <p:nvPr/>
          </p:nvSpPr>
          <p:spPr>
            <a:xfrm>
              <a:off x="2928926" y="3214686"/>
              <a:ext cx="38780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2000" i="1" dirty="0" err="1" smtClean="0">
                  <a:solidFill>
                    <a:srgbClr val="003300"/>
                  </a:solidFill>
                  <a:latin typeface="Georgia" pitchFamily="18" charset="0"/>
                </a:rPr>
                <a:t>х</a:t>
              </a:r>
              <a:endParaRPr lang="ru-RU" sz="2000" i="1" dirty="0">
                <a:solidFill>
                  <a:srgbClr val="003300"/>
                </a:solidFill>
                <a:latin typeface="Georgia" pitchFamily="18" charset="0"/>
              </a:endParaRPr>
            </a:p>
          </p:txBody>
        </p:sp>
        <p:sp>
          <p:nvSpPr>
            <p:cNvPr id="85" name="Прямоугольник 84"/>
            <p:cNvSpPr/>
            <p:nvPr/>
          </p:nvSpPr>
          <p:spPr>
            <a:xfrm>
              <a:off x="2045427" y="3486831"/>
              <a:ext cx="38780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2000" dirty="0" smtClean="0">
                  <a:solidFill>
                    <a:srgbClr val="003300"/>
                  </a:solidFill>
                  <a:latin typeface="Georgia" pitchFamily="18" charset="0"/>
                </a:rPr>
                <a:t>0</a:t>
              </a:r>
              <a:endParaRPr lang="ru-RU" sz="2000" dirty="0">
                <a:solidFill>
                  <a:srgbClr val="003300"/>
                </a:solidFill>
                <a:latin typeface="Georgia" pitchFamily="18" charset="0"/>
              </a:endParaRPr>
            </a:p>
          </p:txBody>
        </p:sp>
      </p:grpSp>
      <p:sp>
        <p:nvSpPr>
          <p:cNvPr id="86" name="Прямоугольник 85"/>
          <p:cNvSpPr/>
          <p:nvPr/>
        </p:nvSpPr>
        <p:spPr>
          <a:xfrm>
            <a:off x="7429520" y="2428868"/>
            <a:ext cx="78581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4400" b="1" i="1" dirty="0" smtClean="0">
                <a:solidFill>
                  <a:srgbClr val="990000"/>
                </a:solidFill>
                <a:latin typeface="Georgia" pitchFamily="18" charset="0"/>
              </a:rPr>
              <a:t>.</a:t>
            </a:r>
            <a:r>
              <a:rPr lang="ru-RU" sz="3200" b="1" i="1" dirty="0" smtClean="0">
                <a:solidFill>
                  <a:srgbClr val="990000"/>
                </a:solidFill>
                <a:latin typeface="Georgia" pitchFamily="18" charset="0"/>
              </a:rPr>
              <a:t> </a:t>
            </a:r>
            <a:r>
              <a:rPr lang="ru-RU" sz="2000" b="1" i="1" dirty="0" smtClean="0">
                <a:solidFill>
                  <a:srgbClr val="990000"/>
                </a:solidFill>
                <a:latin typeface="Georgia" pitchFamily="18" charset="0"/>
              </a:rPr>
              <a:t>М</a:t>
            </a:r>
            <a:endParaRPr lang="ru-RU" sz="3200" b="1" i="1" dirty="0" smtClean="0">
              <a:solidFill>
                <a:srgbClr val="990000"/>
              </a:solidFill>
              <a:latin typeface="Georgia" pitchFamily="18" charset="0"/>
            </a:endParaRPr>
          </a:p>
        </p:txBody>
      </p:sp>
      <p:sp>
        <p:nvSpPr>
          <p:cNvPr id="87" name="Прямоугольник 86"/>
          <p:cNvSpPr/>
          <p:nvPr/>
        </p:nvSpPr>
        <p:spPr>
          <a:xfrm>
            <a:off x="4714876" y="3214686"/>
            <a:ext cx="85725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4400" b="1" i="1" dirty="0" smtClean="0">
                <a:solidFill>
                  <a:srgbClr val="990000"/>
                </a:solidFill>
                <a:latin typeface="Georgia" pitchFamily="18" charset="0"/>
              </a:rPr>
              <a:t>.</a:t>
            </a:r>
            <a:r>
              <a:rPr lang="ru-RU" sz="2000" b="1" i="1" dirty="0" smtClean="0">
                <a:solidFill>
                  <a:srgbClr val="990000"/>
                </a:solidFill>
                <a:latin typeface="Georgia" pitchFamily="18" charset="0"/>
              </a:rPr>
              <a:t>М</a:t>
            </a:r>
            <a:endParaRPr lang="ru-RU" sz="3200" b="1" i="1" dirty="0" smtClean="0">
              <a:solidFill>
                <a:srgbClr val="990000"/>
              </a:solidFill>
              <a:latin typeface="Georgia" pitchFamily="18" charset="0"/>
            </a:endParaRPr>
          </a:p>
        </p:txBody>
      </p:sp>
      <p:sp>
        <p:nvSpPr>
          <p:cNvPr id="88" name="Прямоугольник 87"/>
          <p:cNvSpPr/>
          <p:nvPr/>
        </p:nvSpPr>
        <p:spPr>
          <a:xfrm>
            <a:off x="1214414" y="2714620"/>
            <a:ext cx="8572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000" b="1" i="1" dirty="0" smtClean="0">
                <a:solidFill>
                  <a:srgbClr val="990000"/>
                </a:solidFill>
                <a:latin typeface="Georgia" pitchFamily="18" charset="0"/>
              </a:rPr>
              <a:t>М </a:t>
            </a:r>
            <a:r>
              <a:rPr lang="ru-RU" sz="3200" b="1" i="1" dirty="0" smtClean="0">
                <a:solidFill>
                  <a:srgbClr val="990000"/>
                </a:solidFill>
                <a:latin typeface="Georgia" pitchFamily="18" charset="0"/>
              </a:rPr>
              <a:t>.</a:t>
            </a:r>
          </a:p>
        </p:txBody>
      </p:sp>
      <p:sp>
        <p:nvSpPr>
          <p:cNvPr id="8909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758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67585" name="Picture 1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86710" y="1571612"/>
            <a:ext cx="685800" cy="74295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6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6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1" dur="80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2" dur="80"/>
                                        <p:tgtEl>
                                          <p:spTgt spid="6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80"/>
                                        <p:tgtEl>
                                          <p:spTgt spid="6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60" grpId="0"/>
      <p:bldP spid="60" grpId="1"/>
      <p:bldP spid="60" grpId="2"/>
      <p:bldP spid="60" grpId="3"/>
      <p:bldP spid="61" grpId="0"/>
      <p:bldP spid="61" grpId="1"/>
      <p:bldP spid="61" grpId="2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85720" y="285728"/>
            <a:ext cx="8572560" cy="6357982"/>
          </a:xfrm>
          <a:prstGeom prst="roundRect">
            <a:avLst>
              <a:gd name="adj" fmla="val 7281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928662" y="500042"/>
            <a:ext cx="7643866" cy="5929354"/>
          </a:xfrm>
          <a:prstGeom prst="roundRect">
            <a:avLst>
              <a:gd name="adj" fmla="val 7281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285720" y="500042"/>
            <a:ext cx="2286048" cy="857256"/>
          </a:xfrm>
          <a:prstGeom prst="roundRect">
            <a:avLst>
              <a:gd name="adj" fmla="val 31996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>
            <a:hlinkClick r:id="rId2" action="ppaction://hlinksldjump"/>
          </p:cNvPr>
          <p:cNvSpPr/>
          <p:nvPr/>
        </p:nvSpPr>
        <p:spPr>
          <a:xfrm>
            <a:off x="357158" y="714356"/>
            <a:ext cx="642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003300"/>
                </a:solidFill>
                <a:latin typeface="Georgia" pitchFamily="18" charset="0"/>
              </a:rPr>
              <a:t>1</a:t>
            </a:r>
            <a:endParaRPr lang="ru-RU" sz="32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16" name="Прямоугольник 15">
            <a:hlinkClick r:id="rId3" action="ppaction://hlinksldjump"/>
          </p:cNvPr>
          <p:cNvSpPr/>
          <p:nvPr/>
        </p:nvSpPr>
        <p:spPr>
          <a:xfrm>
            <a:off x="285720" y="1357298"/>
            <a:ext cx="642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003300"/>
                </a:solidFill>
                <a:latin typeface="Georgia" pitchFamily="18" charset="0"/>
              </a:rPr>
              <a:t>2</a:t>
            </a:r>
            <a:endParaRPr lang="ru-RU" sz="32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17" name="Прямоугольник 16">
            <a:hlinkClick r:id="rId4" action="ppaction://hlinksldjump"/>
          </p:cNvPr>
          <p:cNvSpPr/>
          <p:nvPr/>
        </p:nvSpPr>
        <p:spPr>
          <a:xfrm>
            <a:off x="285720" y="2143116"/>
            <a:ext cx="642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003300"/>
                </a:solidFill>
                <a:latin typeface="Georgia" pitchFamily="18" charset="0"/>
              </a:rPr>
              <a:t>3</a:t>
            </a:r>
            <a:endParaRPr lang="ru-RU" sz="32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4096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65" name="Rectangle 5"/>
          <p:cNvSpPr>
            <a:spLocks noChangeArrowheads="1"/>
          </p:cNvSpPr>
          <p:nvPr/>
        </p:nvSpPr>
        <p:spPr bwMode="auto">
          <a:xfrm>
            <a:off x="0" y="638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67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68" name="Rectangle 8"/>
          <p:cNvSpPr>
            <a:spLocks noChangeArrowheads="1"/>
          </p:cNvSpPr>
          <p:nvPr/>
        </p:nvSpPr>
        <p:spPr bwMode="auto">
          <a:xfrm>
            <a:off x="0" y="638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70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3" name="Группа 55"/>
          <p:cNvGrpSpPr/>
          <p:nvPr/>
        </p:nvGrpSpPr>
        <p:grpSpPr>
          <a:xfrm>
            <a:off x="4857752" y="3357562"/>
            <a:ext cx="1571636" cy="857256"/>
            <a:chOff x="1142976" y="3357562"/>
            <a:chExt cx="1571636" cy="857256"/>
          </a:xfrm>
        </p:grpSpPr>
        <p:sp>
          <p:nvSpPr>
            <p:cNvPr id="32" name="Скругленный прямоугольник 31"/>
            <p:cNvSpPr/>
            <p:nvPr/>
          </p:nvSpPr>
          <p:spPr>
            <a:xfrm>
              <a:off x="1142976" y="3357562"/>
              <a:ext cx="1571636" cy="857256"/>
            </a:xfrm>
            <a:prstGeom prst="roundRect">
              <a:avLst>
                <a:gd name="adj" fmla="val 31996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Прямоугольник 30"/>
            <p:cNvSpPr/>
            <p:nvPr/>
          </p:nvSpPr>
          <p:spPr>
            <a:xfrm>
              <a:off x="1142976" y="3429000"/>
              <a:ext cx="157163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3200" b="1" i="1" dirty="0" smtClean="0">
                  <a:solidFill>
                    <a:srgbClr val="003300"/>
                  </a:solidFill>
                  <a:latin typeface="Georgia" pitchFamily="18" charset="0"/>
                </a:rPr>
                <a:t>(0;-1)</a:t>
              </a:r>
              <a:endParaRPr lang="ru-RU" sz="3200" b="1" i="1" dirty="0">
                <a:solidFill>
                  <a:srgbClr val="003300"/>
                </a:solidFill>
                <a:latin typeface="Georgia" pitchFamily="18" charset="0"/>
              </a:endParaRPr>
            </a:p>
          </p:txBody>
        </p:sp>
      </p:grpSp>
      <p:grpSp>
        <p:nvGrpSpPr>
          <p:cNvPr id="4" name="Группа 54"/>
          <p:cNvGrpSpPr/>
          <p:nvPr/>
        </p:nvGrpSpPr>
        <p:grpSpPr>
          <a:xfrm>
            <a:off x="1142976" y="3357562"/>
            <a:ext cx="1571636" cy="857256"/>
            <a:chOff x="3000364" y="3500438"/>
            <a:chExt cx="1571636" cy="857256"/>
          </a:xfrm>
        </p:grpSpPr>
        <p:sp>
          <p:nvSpPr>
            <p:cNvPr id="41" name="Скругленный прямоугольник 40"/>
            <p:cNvSpPr/>
            <p:nvPr/>
          </p:nvSpPr>
          <p:spPr>
            <a:xfrm>
              <a:off x="3000364" y="3500438"/>
              <a:ext cx="1571636" cy="857256"/>
            </a:xfrm>
            <a:prstGeom prst="roundRect">
              <a:avLst>
                <a:gd name="adj" fmla="val 31996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Прямоугольник 41"/>
            <p:cNvSpPr/>
            <p:nvPr/>
          </p:nvSpPr>
          <p:spPr>
            <a:xfrm>
              <a:off x="3000364" y="3571876"/>
              <a:ext cx="157163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3200" b="1" i="1" dirty="0" smtClean="0">
                  <a:solidFill>
                    <a:srgbClr val="003300"/>
                  </a:solidFill>
                  <a:latin typeface="Georgia" pitchFamily="18" charset="0"/>
                </a:rPr>
                <a:t>(0;1)</a:t>
              </a:r>
              <a:endParaRPr lang="ru-RU" sz="3200" b="1" i="1" dirty="0">
                <a:solidFill>
                  <a:srgbClr val="003300"/>
                </a:solidFill>
                <a:latin typeface="Georgia" pitchFamily="18" charset="0"/>
              </a:endParaRPr>
            </a:p>
          </p:txBody>
        </p:sp>
      </p:grpSp>
      <p:grpSp>
        <p:nvGrpSpPr>
          <p:cNvPr id="5" name="Группа 42"/>
          <p:cNvGrpSpPr/>
          <p:nvPr/>
        </p:nvGrpSpPr>
        <p:grpSpPr>
          <a:xfrm>
            <a:off x="3071802" y="3357562"/>
            <a:ext cx="1571636" cy="857256"/>
            <a:chOff x="1285852" y="4000504"/>
            <a:chExt cx="1785950" cy="857256"/>
          </a:xfrm>
        </p:grpSpPr>
        <p:sp>
          <p:nvSpPr>
            <p:cNvPr id="44" name="Скругленный прямоугольник 43"/>
            <p:cNvSpPr/>
            <p:nvPr/>
          </p:nvSpPr>
          <p:spPr>
            <a:xfrm>
              <a:off x="1285852" y="4000504"/>
              <a:ext cx="1785950" cy="857256"/>
            </a:xfrm>
            <a:prstGeom prst="roundRect">
              <a:avLst>
                <a:gd name="adj" fmla="val 31996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" name="Прямоугольник 44"/>
            <p:cNvSpPr/>
            <p:nvPr/>
          </p:nvSpPr>
          <p:spPr>
            <a:xfrm>
              <a:off x="1285852" y="4071942"/>
              <a:ext cx="1785950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3200" b="1" i="1" dirty="0" smtClean="0">
                  <a:solidFill>
                    <a:srgbClr val="003300"/>
                  </a:solidFill>
                  <a:latin typeface="Georgia" pitchFamily="18" charset="0"/>
                  <a:cs typeface="Times New Roman" pitchFamily="18" charset="0"/>
                </a:rPr>
                <a:t>(-1:0)</a:t>
              </a:r>
              <a:endParaRPr lang="ru-RU" sz="3200" b="1" i="1" dirty="0">
                <a:solidFill>
                  <a:srgbClr val="003300"/>
                </a:solidFill>
                <a:latin typeface="Georgia" pitchFamily="18" charset="0"/>
                <a:cs typeface="Times New Roman" pitchFamily="18" charset="0"/>
              </a:endParaRPr>
            </a:p>
          </p:txBody>
        </p:sp>
      </p:grpSp>
      <p:sp>
        <p:nvSpPr>
          <p:cNvPr id="50" name="Прямоугольник 49"/>
          <p:cNvSpPr/>
          <p:nvPr/>
        </p:nvSpPr>
        <p:spPr>
          <a:xfrm>
            <a:off x="2143108" y="4857760"/>
            <a:ext cx="544091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3200" b="1" i="1" spc="150" dirty="0" smtClean="0">
                <a:ln w="11430"/>
                <a:solidFill>
                  <a:srgbClr val="0070C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Georgia" pitchFamily="18" charset="0"/>
              </a:rPr>
              <a:t>Молодец! Правильно!</a:t>
            </a:r>
            <a:endParaRPr lang="ru-RU" sz="3200" b="1" i="1" cap="none" spc="150" dirty="0">
              <a:ln w="11430"/>
              <a:solidFill>
                <a:srgbClr val="0070C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2643174" y="4857760"/>
            <a:ext cx="400141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3600" b="1" i="1" spc="150" dirty="0" smtClean="0">
                <a:ln w="11430"/>
                <a:solidFill>
                  <a:srgbClr val="0070C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Georgia" pitchFamily="18" charset="0"/>
              </a:rPr>
              <a:t>Подумай еще!</a:t>
            </a:r>
            <a:endParaRPr lang="ru-RU" sz="3600" b="1" i="1" cap="none" spc="150" dirty="0">
              <a:ln w="11430"/>
              <a:solidFill>
                <a:srgbClr val="0070C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40977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86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86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1000100" y="1285860"/>
            <a:ext cx="742955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dirty="0" smtClean="0">
                <a:solidFill>
                  <a:srgbClr val="003300"/>
                </a:solidFill>
                <a:latin typeface="Georgia" pitchFamily="18" charset="0"/>
              </a:rPr>
              <a:t>Решите задания и составьте обратное задание </a:t>
            </a:r>
          </a:p>
          <a:p>
            <a:pPr lvl="0" algn="ctr"/>
            <a:endParaRPr lang="ru-RU" sz="800" i="1" dirty="0" smtClean="0">
              <a:solidFill>
                <a:srgbClr val="003300"/>
              </a:solidFill>
              <a:latin typeface="Georgia" pitchFamily="18" charset="0"/>
            </a:endParaRPr>
          </a:p>
          <a:p>
            <a:pPr lvl="0" algn="ctr"/>
            <a:r>
              <a:rPr lang="ru-RU" sz="2400" i="1" dirty="0" smtClean="0">
                <a:solidFill>
                  <a:srgbClr val="003300"/>
                </a:solidFill>
                <a:latin typeface="Georgia" pitchFamily="18" charset="0"/>
              </a:rPr>
              <a:t>Найдите координаты точки единичной окружности, полученной поворотом точки (1;0) </a:t>
            </a:r>
          </a:p>
          <a:p>
            <a:pPr lvl="0" algn="ctr"/>
            <a:r>
              <a:rPr lang="ru-RU" sz="2400" i="1" dirty="0" smtClean="0">
                <a:solidFill>
                  <a:srgbClr val="003300"/>
                </a:solidFill>
                <a:latin typeface="Georgia" pitchFamily="18" charset="0"/>
              </a:rPr>
              <a:t>на угол 4,5</a:t>
            </a:r>
            <a:r>
              <a:rPr lang="el-GR" sz="2400" i="1" dirty="0" smtClean="0">
                <a:solidFill>
                  <a:srgbClr val="003300"/>
                </a:solidFill>
                <a:latin typeface="Georgia" pitchFamily="18" charset="0"/>
              </a:rPr>
              <a:t>π</a:t>
            </a:r>
            <a:endParaRPr lang="ru-RU" sz="2400" i="1" dirty="0">
              <a:solidFill>
                <a:srgbClr val="003300"/>
              </a:solidFill>
              <a:latin typeface="Georgia" pitchFamily="18" charset="0"/>
            </a:endParaRPr>
          </a:p>
        </p:txBody>
      </p:sp>
      <p:grpSp>
        <p:nvGrpSpPr>
          <p:cNvPr id="6" name="Группа 57"/>
          <p:cNvGrpSpPr/>
          <p:nvPr/>
        </p:nvGrpSpPr>
        <p:grpSpPr>
          <a:xfrm>
            <a:off x="6662830" y="3335260"/>
            <a:ext cx="1571636" cy="857256"/>
            <a:chOff x="6662830" y="3335260"/>
            <a:chExt cx="1571636" cy="857256"/>
          </a:xfrm>
        </p:grpSpPr>
        <p:sp>
          <p:nvSpPr>
            <p:cNvPr id="55" name="Скругленный прямоугольник 54"/>
            <p:cNvSpPr/>
            <p:nvPr/>
          </p:nvSpPr>
          <p:spPr>
            <a:xfrm>
              <a:off x="6662830" y="3335260"/>
              <a:ext cx="1571636" cy="857256"/>
            </a:xfrm>
            <a:prstGeom prst="roundRect">
              <a:avLst>
                <a:gd name="adj" fmla="val 31996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7" name="Прямоугольник 56"/>
            <p:cNvSpPr/>
            <p:nvPr/>
          </p:nvSpPr>
          <p:spPr>
            <a:xfrm>
              <a:off x="6786578" y="3429000"/>
              <a:ext cx="135732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3200" b="1" i="1" dirty="0" smtClean="0">
                  <a:solidFill>
                    <a:srgbClr val="003300"/>
                  </a:solidFill>
                  <a:latin typeface="Georgia" pitchFamily="18" charset="0"/>
                </a:rPr>
                <a:t>(1;0)</a:t>
              </a:r>
              <a:endParaRPr lang="ru-RU" sz="3200" b="1" i="1" dirty="0">
                <a:solidFill>
                  <a:srgbClr val="003300"/>
                </a:solidFill>
                <a:latin typeface="Georgia" pitchFamily="18" charset="0"/>
              </a:endParaRPr>
            </a:p>
          </p:txBody>
        </p:sp>
      </p:grpSp>
      <p:sp>
        <p:nvSpPr>
          <p:cNvPr id="849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428728" y="714356"/>
            <a:ext cx="68580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i="1" dirty="0" smtClean="0">
                <a:solidFill>
                  <a:srgbClr val="003300"/>
                </a:solidFill>
                <a:latin typeface="Georgia" pitchFamily="18" charset="0"/>
              </a:rPr>
              <a:t>Дополнительные </a:t>
            </a:r>
            <a:r>
              <a:rPr lang="en-US" sz="2400" b="1" i="1" dirty="0" smtClean="0">
                <a:solidFill>
                  <a:srgbClr val="003300"/>
                </a:solidFill>
                <a:latin typeface="Georgia" pitchFamily="18" charset="0"/>
              </a:rPr>
              <a:t> </a:t>
            </a:r>
            <a:r>
              <a:rPr lang="ru-RU" sz="2400" b="1" i="1" dirty="0" smtClean="0">
                <a:solidFill>
                  <a:srgbClr val="003300"/>
                </a:solidFill>
                <a:latin typeface="Georgia" pitchFamily="18" charset="0"/>
              </a:rPr>
              <a:t>задания</a:t>
            </a:r>
            <a:endParaRPr lang="ru-RU" sz="24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pic>
        <p:nvPicPr>
          <p:cNvPr id="37" name="Рисунок 36" descr="i (1).jp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4282" y="2857496"/>
            <a:ext cx="785818" cy="714380"/>
          </a:xfrm>
          <a:prstGeom prst="rect">
            <a:avLst/>
          </a:prstGeom>
        </p:spPr>
      </p:pic>
      <p:sp>
        <p:nvSpPr>
          <p:cNvPr id="38" name="Управляющая кнопка: домой 37">
            <a:hlinkClick r:id="rId7" action="ppaction://hlinksldjump" highlightClick="1"/>
          </p:cNvPr>
          <p:cNvSpPr/>
          <p:nvPr/>
        </p:nvSpPr>
        <p:spPr>
          <a:xfrm>
            <a:off x="285720" y="3643314"/>
            <a:ext cx="642942" cy="571504"/>
          </a:xfrm>
          <a:prstGeom prst="actionButtonHom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6" dur="80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7" dur="80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80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7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9" dur="80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0" dur="80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80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50" grpId="0"/>
      <p:bldP spid="50" grpId="1"/>
      <p:bldP spid="50" grpId="2"/>
      <p:bldP spid="50" grpId="3"/>
      <p:bldP spid="50" grpId="4"/>
      <p:bldP spid="51" grpId="0"/>
      <p:bldP spid="51" grpId="1"/>
      <p:bldP spid="51" grpId="2"/>
      <p:bldP spid="51" grpId="3"/>
      <p:bldP spid="51" grpId="4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85720" y="285728"/>
            <a:ext cx="8572560" cy="6357982"/>
          </a:xfrm>
          <a:prstGeom prst="roundRect">
            <a:avLst>
              <a:gd name="adj" fmla="val 7281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928662" y="500042"/>
            <a:ext cx="7643866" cy="5929354"/>
          </a:xfrm>
          <a:prstGeom prst="roundRect">
            <a:avLst>
              <a:gd name="adj" fmla="val 7281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285720" y="1285860"/>
            <a:ext cx="2286048" cy="857256"/>
          </a:xfrm>
          <a:prstGeom prst="roundRect">
            <a:avLst>
              <a:gd name="adj" fmla="val 31996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>
            <a:hlinkClick r:id="rId2" action="ppaction://hlinksldjump"/>
          </p:cNvPr>
          <p:cNvSpPr/>
          <p:nvPr/>
        </p:nvSpPr>
        <p:spPr>
          <a:xfrm>
            <a:off x="357158" y="714356"/>
            <a:ext cx="642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003300"/>
                </a:solidFill>
                <a:latin typeface="Georgia" pitchFamily="18" charset="0"/>
              </a:rPr>
              <a:t>1</a:t>
            </a:r>
            <a:endParaRPr lang="ru-RU" sz="32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16" name="Прямоугольник 15">
            <a:hlinkClick r:id="rId3" action="ppaction://hlinksldjump"/>
          </p:cNvPr>
          <p:cNvSpPr/>
          <p:nvPr/>
        </p:nvSpPr>
        <p:spPr>
          <a:xfrm>
            <a:off x="285720" y="1357298"/>
            <a:ext cx="642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003300"/>
                </a:solidFill>
                <a:latin typeface="Georgia" pitchFamily="18" charset="0"/>
              </a:rPr>
              <a:t>2</a:t>
            </a:r>
            <a:endParaRPr lang="ru-RU" sz="32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17" name="Прямоугольник 16">
            <a:hlinkClick r:id="rId4" action="ppaction://hlinksldjump"/>
          </p:cNvPr>
          <p:cNvSpPr/>
          <p:nvPr/>
        </p:nvSpPr>
        <p:spPr>
          <a:xfrm>
            <a:off x="285720" y="2143116"/>
            <a:ext cx="642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003300"/>
                </a:solidFill>
                <a:latin typeface="Georgia" pitchFamily="18" charset="0"/>
              </a:rPr>
              <a:t>3</a:t>
            </a:r>
            <a:endParaRPr lang="ru-RU" sz="32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4096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65" name="Rectangle 5"/>
          <p:cNvSpPr>
            <a:spLocks noChangeArrowheads="1"/>
          </p:cNvSpPr>
          <p:nvPr/>
        </p:nvSpPr>
        <p:spPr bwMode="auto">
          <a:xfrm>
            <a:off x="0" y="638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67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68" name="Rectangle 8"/>
          <p:cNvSpPr>
            <a:spLocks noChangeArrowheads="1"/>
          </p:cNvSpPr>
          <p:nvPr/>
        </p:nvSpPr>
        <p:spPr bwMode="auto">
          <a:xfrm>
            <a:off x="0" y="638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70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68" name="Рисунок 67" descr="i (1).jp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4282" y="2857496"/>
            <a:ext cx="785818" cy="714380"/>
          </a:xfrm>
          <a:prstGeom prst="rect">
            <a:avLst/>
          </a:prstGeom>
        </p:spPr>
      </p:pic>
      <p:sp>
        <p:nvSpPr>
          <p:cNvPr id="40977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86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86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1000100" y="1142984"/>
            <a:ext cx="74295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dirty="0" smtClean="0">
                <a:solidFill>
                  <a:srgbClr val="003300"/>
                </a:solidFill>
                <a:latin typeface="Georgia" pitchFamily="18" charset="0"/>
              </a:rPr>
              <a:t>Решите задания и составьте обратное задание </a:t>
            </a:r>
          </a:p>
          <a:p>
            <a:pPr lvl="0" algn="ctr"/>
            <a:endParaRPr lang="ru-RU" sz="800" i="1" dirty="0" smtClean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54" name="Управляющая кнопка: домой 53">
            <a:hlinkClick r:id="rId7" action="ppaction://hlinksldjump" highlightClick="1"/>
          </p:cNvPr>
          <p:cNvSpPr/>
          <p:nvPr/>
        </p:nvSpPr>
        <p:spPr>
          <a:xfrm>
            <a:off x="285720" y="3643314"/>
            <a:ext cx="642942" cy="571504"/>
          </a:xfrm>
          <a:prstGeom prst="actionButtonHom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49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428728" y="714356"/>
            <a:ext cx="68580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i="1" dirty="0" smtClean="0">
                <a:solidFill>
                  <a:srgbClr val="003300"/>
                </a:solidFill>
                <a:latin typeface="Georgia" pitchFamily="18" charset="0"/>
              </a:rPr>
              <a:t>Дополнительные </a:t>
            </a:r>
            <a:r>
              <a:rPr lang="en-US" sz="2400" b="1" i="1" dirty="0" smtClean="0">
                <a:solidFill>
                  <a:srgbClr val="003300"/>
                </a:solidFill>
                <a:latin typeface="Georgia" pitchFamily="18" charset="0"/>
              </a:rPr>
              <a:t> </a:t>
            </a:r>
            <a:r>
              <a:rPr lang="ru-RU" sz="2400" b="1" i="1" dirty="0" smtClean="0">
                <a:solidFill>
                  <a:srgbClr val="003300"/>
                </a:solidFill>
                <a:latin typeface="Georgia" pitchFamily="18" charset="0"/>
              </a:rPr>
              <a:t>задания</a:t>
            </a:r>
            <a:endParaRPr lang="ru-RU" sz="24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grpSp>
        <p:nvGrpSpPr>
          <p:cNvPr id="36" name="Группа 55"/>
          <p:cNvGrpSpPr/>
          <p:nvPr/>
        </p:nvGrpSpPr>
        <p:grpSpPr>
          <a:xfrm>
            <a:off x="4071934" y="4643446"/>
            <a:ext cx="1571636" cy="857256"/>
            <a:chOff x="1142976" y="3357562"/>
            <a:chExt cx="1571636" cy="857256"/>
          </a:xfrm>
        </p:grpSpPr>
        <p:sp>
          <p:nvSpPr>
            <p:cNvPr id="37" name="Скругленный прямоугольник 36"/>
            <p:cNvSpPr/>
            <p:nvPr/>
          </p:nvSpPr>
          <p:spPr>
            <a:xfrm>
              <a:off x="1142976" y="3357562"/>
              <a:ext cx="1571636" cy="857256"/>
            </a:xfrm>
            <a:prstGeom prst="roundRect">
              <a:avLst>
                <a:gd name="adj" fmla="val 31996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" name="Прямоугольник 37"/>
            <p:cNvSpPr/>
            <p:nvPr/>
          </p:nvSpPr>
          <p:spPr>
            <a:xfrm>
              <a:off x="1142976" y="3429000"/>
              <a:ext cx="157163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3200" b="1" i="1" dirty="0" smtClean="0">
                  <a:solidFill>
                    <a:srgbClr val="003300"/>
                  </a:solidFill>
                  <a:latin typeface="Georgia" pitchFamily="18" charset="0"/>
                </a:rPr>
                <a:t>б</a:t>
              </a:r>
              <a:endParaRPr lang="ru-RU" sz="3200" b="1" i="1" dirty="0">
                <a:solidFill>
                  <a:srgbClr val="003300"/>
                </a:solidFill>
                <a:latin typeface="Georgia" pitchFamily="18" charset="0"/>
              </a:endParaRPr>
            </a:p>
          </p:txBody>
        </p:sp>
      </p:grpSp>
      <p:grpSp>
        <p:nvGrpSpPr>
          <p:cNvPr id="39" name="Группа 54"/>
          <p:cNvGrpSpPr/>
          <p:nvPr/>
        </p:nvGrpSpPr>
        <p:grpSpPr>
          <a:xfrm>
            <a:off x="6429388" y="4643446"/>
            <a:ext cx="1571636" cy="857256"/>
            <a:chOff x="3000364" y="3500438"/>
            <a:chExt cx="1571636" cy="857256"/>
          </a:xfrm>
        </p:grpSpPr>
        <p:sp>
          <p:nvSpPr>
            <p:cNvPr id="40" name="Скругленный прямоугольник 39"/>
            <p:cNvSpPr/>
            <p:nvPr/>
          </p:nvSpPr>
          <p:spPr>
            <a:xfrm>
              <a:off x="3000364" y="3500438"/>
              <a:ext cx="1571636" cy="857256"/>
            </a:xfrm>
            <a:prstGeom prst="roundRect">
              <a:avLst>
                <a:gd name="adj" fmla="val 31996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6" name="Прямоугольник 45"/>
            <p:cNvSpPr/>
            <p:nvPr/>
          </p:nvSpPr>
          <p:spPr>
            <a:xfrm>
              <a:off x="3000364" y="3571876"/>
              <a:ext cx="157163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3200" b="1" i="1" dirty="0" smtClean="0">
                  <a:solidFill>
                    <a:srgbClr val="003300"/>
                  </a:solidFill>
                  <a:latin typeface="Georgia" pitchFamily="18" charset="0"/>
                </a:rPr>
                <a:t>в</a:t>
              </a:r>
              <a:endParaRPr lang="ru-RU" sz="3200" b="1" i="1" dirty="0">
                <a:solidFill>
                  <a:srgbClr val="003300"/>
                </a:solidFill>
                <a:latin typeface="Georgia" pitchFamily="18" charset="0"/>
              </a:endParaRPr>
            </a:p>
          </p:txBody>
        </p:sp>
      </p:grpSp>
      <p:grpSp>
        <p:nvGrpSpPr>
          <p:cNvPr id="47" name="Группа 42"/>
          <p:cNvGrpSpPr/>
          <p:nvPr/>
        </p:nvGrpSpPr>
        <p:grpSpPr>
          <a:xfrm>
            <a:off x="1714480" y="4643446"/>
            <a:ext cx="1571636" cy="857256"/>
            <a:chOff x="1285852" y="4000504"/>
            <a:chExt cx="1785950" cy="857256"/>
          </a:xfrm>
        </p:grpSpPr>
        <p:sp>
          <p:nvSpPr>
            <p:cNvPr id="48" name="Скругленный прямоугольник 47"/>
            <p:cNvSpPr/>
            <p:nvPr/>
          </p:nvSpPr>
          <p:spPr>
            <a:xfrm>
              <a:off x="1285852" y="4000504"/>
              <a:ext cx="1785950" cy="857256"/>
            </a:xfrm>
            <a:prstGeom prst="roundRect">
              <a:avLst>
                <a:gd name="adj" fmla="val 31996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9" name="Прямоугольник 48"/>
            <p:cNvSpPr/>
            <p:nvPr/>
          </p:nvSpPr>
          <p:spPr>
            <a:xfrm>
              <a:off x="1285852" y="4071942"/>
              <a:ext cx="1785950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3200" b="1" i="1" dirty="0" smtClean="0">
                  <a:solidFill>
                    <a:srgbClr val="003300"/>
                  </a:solidFill>
                  <a:latin typeface="Georgia" pitchFamily="18" charset="0"/>
                  <a:cs typeface="Times New Roman" pitchFamily="18" charset="0"/>
                </a:rPr>
                <a:t>а</a:t>
              </a:r>
              <a:endParaRPr lang="ru-RU" sz="3200" b="1" i="1" dirty="0">
                <a:solidFill>
                  <a:srgbClr val="003300"/>
                </a:solidFill>
                <a:latin typeface="Georgia" pitchFamily="18" charset="0"/>
                <a:cs typeface="Times New Roman" pitchFamily="18" charset="0"/>
              </a:endParaRPr>
            </a:p>
          </p:txBody>
        </p:sp>
      </p:grpSp>
      <p:sp>
        <p:nvSpPr>
          <p:cNvPr id="52" name="Прямоугольник 51"/>
          <p:cNvSpPr/>
          <p:nvPr/>
        </p:nvSpPr>
        <p:spPr>
          <a:xfrm>
            <a:off x="2285984" y="5643578"/>
            <a:ext cx="544091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3200" b="1" i="1" spc="150" dirty="0" smtClean="0">
                <a:ln w="11430"/>
                <a:solidFill>
                  <a:srgbClr val="0070C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Georgia" pitchFamily="18" charset="0"/>
              </a:rPr>
              <a:t>Молодец! Правильно!</a:t>
            </a:r>
            <a:endParaRPr lang="ru-RU" sz="3200" b="1" i="1" cap="none" spc="150" dirty="0">
              <a:ln w="11430"/>
              <a:solidFill>
                <a:srgbClr val="0070C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2928926" y="5643578"/>
            <a:ext cx="400141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3600" b="1" i="1" spc="150" dirty="0" smtClean="0">
                <a:ln w="11430"/>
                <a:solidFill>
                  <a:srgbClr val="0070C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Georgia" pitchFamily="18" charset="0"/>
              </a:rPr>
              <a:t>Подумай еще!</a:t>
            </a:r>
            <a:endParaRPr lang="ru-RU" sz="3600" b="1" i="1" cap="none" spc="150" dirty="0">
              <a:ln w="11430"/>
              <a:solidFill>
                <a:srgbClr val="0070C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928662" y="1500174"/>
            <a:ext cx="74295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ru-RU" sz="2400" i="1" dirty="0" smtClean="0">
                <a:solidFill>
                  <a:srgbClr val="003300"/>
                </a:solidFill>
                <a:latin typeface="Georgia" pitchFamily="18" charset="0"/>
              </a:rPr>
              <a:t>На единичной окружности постройте точку М,</a:t>
            </a:r>
          </a:p>
          <a:p>
            <a:pPr lvl="0">
              <a:lnSpc>
                <a:spcPct val="150000"/>
              </a:lnSpc>
            </a:pPr>
            <a:r>
              <a:rPr lang="ru-RU" sz="2400" i="1" dirty="0" smtClean="0">
                <a:solidFill>
                  <a:srgbClr val="003300"/>
                </a:solidFill>
                <a:latin typeface="Georgia" pitchFamily="18" charset="0"/>
              </a:rPr>
              <a:t>полученную поворотом точки  Р(1;0) на угол </a:t>
            </a:r>
            <a:endParaRPr lang="ru-RU" sz="2400" i="1" dirty="0">
              <a:solidFill>
                <a:srgbClr val="003300"/>
              </a:solidFill>
              <a:latin typeface="Georgia" pitchFamily="18" charset="0"/>
            </a:endParaRPr>
          </a:p>
        </p:txBody>
      </p:sp>
      <p:grpSp>
        <p:nvGrpSpPr>
          <p:cNvPr id="58" name="Группа 57"/>
          <p:cNvGrpSpPr/>
          <p:nvPr/>
        </p:nvGrpSpPr>
        <p:grpSpPr>
          <a:xfrm>
            <a:off x="1643042" y="2571744"/>
            <a:ext cx="1673690" cy="1728118"/>
            <a:chOff x="1643042" y="2571744"/>
            <a:chExt cx="1673690" cy="1728118"/>
          </a:xfrm>
        </p:grpSpPr>
        <p:cxnSp>
          <p:nvCxnSpPr>
            <p:cNvPr id="59" name="Прямая со стрелкой 58"/>
            <p:cNvCxnSpPr/>
            <p:nvPr/>
          </p:nvCxnSpPr>
          <p:spPr>
            <a:xfrm rot="16200000" flipV="1">
              <a:off x="1510243" y="3418923"/>
              <a:ext cx="1728118" cy="33760"/>
            </a:xfrm>
            <a:prstGeom prst="straightConnector1">
              <a:avLst/>
            </a:prstGeom>
            <a:ln w="38100">
              <a:solidFill>
                <a:srgbClr val="0033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Прямая со стрелкой 59"/>
            <p:cNvCxnSpPr/>
            <p:nvPr/>
          </p:nvCxnSpPr>
          <p:spPr>
            <a:xfrm>
              <a:off x="1643042" y="3571876"/>
              <a:ext cx="1571636" cy="1588"/>
            </a:xfrm>
            <a:prstGeom prst="straightConnector1">
              <a:avLst/>
            </a:prstGeom>
            <a:ln w="38100">
              <a:solidFill>
                <a:srgbClr val="0033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Овал 60"/>
            <p:cNvSpPr/>
            <p:nvPr/>
          </p:nvSpPr>
          <p:spPr>
            <a:xfrm>
              <a:off x="1785918" y="3000372"/>
              <a:ext cx="1143008" cy="1071570"/>
            </a:xfrm>
            <a:prstGeom prst="ellipse">
              <a:avLst/>
            </a:prstGeom>
            <a:noFill/>
            <a:ln w="38100">
              <a:solidFill>
                <a:srgbClr val="00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2" name="Прямоугольник 61"/>
            <p:cNvSpPr/>
            <p:nvPr/>
          </p:nvSpPr>
          <p:spPr>
            <a:xfrm>
              <a:off x="2428860" y="2571744"/>
              <a:ext cx="38780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2000" i="1" dirty="0" smtClean="0">
                  <a:solidFill>
                    <a:srgbClr val="003300"/>
                  </a:solidFill>
                  <a:latin typeface="Georgia" pitchFamily="18" charset="0"/>
                </a:rPr>
                <a:t>у</a:t>
              </a:r>
              <a:endParaRPr lang="ru-RU" sz="2000" i="1" dirty="0">
                <a:solidFill>
                  <a:srgbClr val="003300"/>
                </a:solidFill>
                <a:latin typeface="Georgia" pitchFamily="18" charset="0"/>
              </a:endParaRPr>
            </a:p>
          </p:txBody>
        </p:sp>
        <p:sp>
          <p:nvSpPr>
            <p:cNvPr id="63" name="Прямоугольник 62"/>
            <p:cNvSpPr/>
            <p:nvPr/>
          </p:nvSpPr>
          <p:spPr>
            <a:xfrm>
              <a:off x="2928926" y="3214686"/>
              <a:ext cx="38780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2000" i="1" dirty="0" err="1" smtClean="0">
                  <a:solidFill>
                    <a:srgbClr val="003300"/>
                  </a:solidFill>
                  <a:latin typeface="Georgia" pitchFamily="18" charset="0"/>
                </a:rPr>
                <a:t>х</a:t>
              </a:r>
              <a:endParaRPr lang="ru-RU" sz="2000" i="1" dirty="0">
                <a:solidFill>
                  <a:srgbClr val="003300"/>
                </a:solidFill>
                <a:latin typeface="Georgia" pitchFamily="18" charset="0"/>
              </a:endParaRPr>
            </a:p>
          </p:txBody>
        </p:sp>
        <p:sp>
          <p:nvSpPr>
            <p:cNvPr id="64" name="Прямоугольник 63"/>
            <p:cNvSpPr/>
            <p:nvPr/>
          </p:nvSpPr>
          <p:spPr>
            <a:xfrm>
              <a:off x="2045427" y="3486831"/>
              <a:ext cx="38780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2000" dirty="0" smtClean="0">
                  <a:solidFill>
                    <a:srgbClr val="003300"/>
                  </a:solidFill>
                  <a:latin typeface="Georgia" pitchFamily="18" charset="0"/>
                </a:rPr>
                <a:t>0</a:t>
              </a:r>
              <a:endParaRPr lang="ru-RU" sz="2000" dirty="0">
                <a:solidFill>
                  <a:srgbClr val="003300"/>
                </a:solidFill>
                <a:latin typeface="Georgia" pitchFamily="18" charset="0"/>
              </a:endParaRPr>
            </a:p>
          </p:txBody>
        </p:sp>
      </p:grpSp>
      <p:grpSp>
        <p:nvGrpSpPr>
          <p:cNvPr id="65" name="Группа 64"/>
          <p:cNvGrpSpPr/>
          <p:nvPr/>
        </p:nvGrpSpPr>
        <p:grpSpPr>
          <a:xfrm>
            <a:off x="4000496" y="2571744"/>
            <a:ext cx="1673690" cy="1728118"/>
            <a:chOff x="1643042" y="2571744"/>
            <a:chExt cx="1673690" cy="1728118"/>
          </a:xfrm>
        </p:grpSpPr>
        <p:cxnSp>
          <p:nvCxnSpPr>
            <p:cNvPr id="66" name="Прямая со стрелкой 65"/>
            <p:cNvCxnSpPr/>
            <p:nvPr/>
          </p:nvCxnSpPr>
          <p:spPr>
            <a:xfrm rot="16200000" flipV="1">
              <a:off x="1510243" y="3418923"/>
              <a:ext cx="1728118" cy="33760"/>
            </a:xfrm>
            <a:prstGeom prst="straightConnector1">
              <a:avLst/>
            </a:prstGeom>
            <a:ln w="38100">
              <a:solidFill>
                <a:srgbClr val="0033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Прямая со стрелкой 66"/>
            <p:cNvCxnSpPr/>
            <p:nvPr/>
          </p:nvCxnSpPr>
          <p:spPr>
            <a:xfrm>
              <a:off x="1643042" y="3571876"/>
              <a:ext cx="1571636" cy="1588"/>
            </a:xfrm>
            <a:prstGeom prst="straightConnector1">
              <a:avLst/>
            </a:prstGeom>
            <a:ln w="38100">
              <a:solidFill>
                <a:srgbClr val="0033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Овал 68"/>
            <p:cNvSpPr/>
            <p:nvPr/>
          </p:nvSpPr>
          <p:spPr>
            <a:xfrm>
              <a:off x="1785918" y="3000372"/>
              <a:ext cx="1143008" cy="1071570"/>
            </a:xfrm>
            <a:prstGeom prst="ellipse">
              <a:avLst/>
            </a:prstGeom>
            <a:noFill/>
            <a:ln w="38100">
              <a:solidFill>
                <a:srgbClr val="00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0" name="Прямоугольник 69"/>
            <p:cNvSpPr/>
            <p:nvPr/>
          </p:nvSpPr>
          <p:spPr>
            <a:xfrm>
              <a:off x="2428860" y="2571744"/>
              <a:ext cx="38780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2000" i="1" dirty="0" smtClean="0">
                  <a:solidFill>
                    <a:srgbClr val="003300"/>
                  </a:solidFill>
                  <a:latin typeface="Georgia" pitchFamily="18" charset="0"/>
                </a:rPr>
                <a:t>у</a:t>
              </a:r>
              <a:endParaRPr lang="ru-RU" sz="2000" i="1" dirty="0">
                <a:solidFill>
                  <a:srgbClr val="003300"/>
                </a:solidFill>
                <a:latin typeface="Georgia" pitchFamily="18" charset="0"/>
              </a:endParaRPr>
            </a:p>
          </p:txBody>
        </p:sp>
        <p:sp>
          <p:nvSpPr>
            <p:cNvPr id="71" name="Прямоугольник 70"/>
            <p:cNvSpPr/>
            <p:nvPr/>
          </p:nvSpPr>
          <p:spPr>
            <a:xfrm>
              <a:off x="2928926" y="3214686"/>
              <a:ext cx="38780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2000" i="1" dirty="0" err="1" smtClean="0">
                  <a:solidFill>
                    <a:srgbClr val="003300"/>
                  </a:solidFill>
                  <a:latin typeface="Georgia" pitchFamily="18" charset="0"/>
                </a:rPr>
                <a:t>х</a:t>
              </a:r>
              <a:endParaRPr lang="ru-RU" sz="2000" i="1" dirty="0">
                <a:solidFill>
                  <a:srgbClr val="003300"/>
                </a:solidFill>
                <a:latin typeface="Georgia" pitchFamily="18" charset="0"/>
              </a:endParaRPr>
            </a:p>
          </p:txBody>
        </p:sp>
        <p:sp>
          <p:nvSpPr>
            <p:cNvPr id="72" name="Прямоугольник 71"/>
            <p:cNvSpPr/>
            <p:nvPr/>
          </p:nvSpPr>
          <p:spPr>
            <a:xfrm>
              <a:off x="2045427" y="3486831"/>
              <a:ext cx="38780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2000" dirty="0" smtClean="0">
                  <a:solidFill>
                    <a:srgbClr val="003300"/>
                  </a:solidFill>
                  <a:latin typeface="Georgia" pitchFamily="18" charset="0"/>
                </a:rPr>
                <a:t>0</a:t>
              </a:r>
              <a:endParaRPr lang="ru-RU" sz="2000" dirty="0">
                <a:solidFill>
                  <a:srgbClr val="003300"/>
                </a:solidFill>
                <a:latin typeface="Georgia" pitchFamily="18" charset="0"/>
              </a:endParaRPr>
            </a:p>
          </p:txBody>
        </p:sp>
      </p:grpSp>
      <p:grpSp>
        <p:nvGrpSpPr>
          <p:cNvPr id="73" name="Группа 72"/>
          <p:cNvGrpSpPr/>
          <p:nvPr/>
        </p:nvGrpSpPr>
        <p:grpSpPr>
          <a:xfrm>
            <a:off x="6500826" y="2571744"/>
            <a:ext cx="1745128" cy="1728118"/>
            <a:chOff x="1571604" y="2571744"/>
            <a:chExt cx="1745128" cy="1728118"/>
          </a:xfrm>
        </p:grpSpPr>
        <p:cxnSp>
          <p:nvCxnSpPr>
            <p:cNvPr id="74" name="Прямая со стрелкой 73"/>
            <p:cNvCxnSpPr/>
            <p:nvPr/>
          </p:nvCxnSpPr>
          <p:spPr>
            <a:xfrm rot="16200000" flipV="1">
              <a:off x="1510243" y="3418923"/>
              <a:ext cx="1728118" cy="33760"/>
            </a:xfrm>
            <a:prstGeom prst="straightConnector1">
              <a:avLst/>
            </a:prstGeom>
            <a:ln w="38100">
              <a:solidFill>
                <a:srgbClr val="0033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Прямая со стрелкой 74"/>
            <p:cNvCxnSpPr/>
            <p:nvPr/>
          </p:nvCxnSpPr>
          <p:spPr>
            <a:xfrm>
              <a:off x="1571604" y="3571876"/>
              <a:ext cx="1571636" cy="1588"/>
            </a:xfrm>
            <a:prstGeom prst="straightConnector1">
              <a:avLst/>
            </a:prstGeom>
            <a:ln w="38100">
              <a:solidFill>
                <a:srgbClr val="0033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Овал 75"/>
            <p:cNvSpPr/>
            <p:nvPr/>
          </p:nvSpPr>
          <p:spPr>
            <a:xfrm>
              <a:off x="1785918" y="3000372"/>
              <a:ext cx="1143008" cy="1071570"/>
            </a:xfrm>
            <a:prstGeom prst="ellipse">
              <a:avLst/>
            </a:prstGeom>
            <a:noFill/>
            <a:ln w="38100">
              <a:solidFill>
                <a:srgbClr val="00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7" name="Прямоугольник 76"/>
            <p:cNvSpPr/>
            <p:nvPr/>
          </p:nvSpPr>
          <p:spPr>
            <a:xfrm>
              <a:off x="2428860" y="2571744"/>
              <a:ext cx="38780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2000" i="1" dirty="0" smtClean="0">
                  <a:solidFill>
                    <a:srgbClr val="003300"/>
                  </a:solidFill>
                  <a:latin typeface="Georgia" pitchFamily="18" charset="0"/>
                </a:rPr>
                <a:t>у</a:t>
              </a:r>
              <a:endParaRPr lang="ru-RU" sz="2000" i="1" dirty="0">
                <a:solidFill>
                  <a:srgbClr val="003300"/>
                </a:solidFill>
                <a:latin typeface="Georgia" pitchFamily="18" charset="0"/>
              </a:endParaRPr>
            </a:p>
          </p:txBody>
        </p:sp>
        <p:sp>
          <p:nvSpPr>
            <p:cNvPr id="78" name="Прямоугольник 77"/>
            <p:cNvSpPr/>
            <p:nvPr/>
          </p:nvSpPr>
          <p:spPr>
            <a:xfrm>
              <a:off x="2928926" y="3214686"/>
              <a:ext cx="38780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2000" i="1" dirty="0" err="1" smtClean="0">
                  <a:solidFill>
                    <a:srgbClr val="003300"/>
                  </a:solidFill>
                  <a:latin typeface="Georgia" pitchFamily="18" charset="0"/>
                </a:rPr>
                <a:t>х</a:t>
              </a:r>
              <a:endParaRPr lang="ru-RU" sz="2000" i="1" dirty="0">
                <a:solidFill>
                  <a:srgbClr val="003300"/>
                </a:solidFill>
                <a:latin typeface="Georgia" pitchFamily="18" charset="0"/>
              </a:endParaRPr>
            </a:p>
          </p:txBody>
        </p:sp>
        <p:sp>
          <p:nvSpPr>
            <p:cNvPr id="79" name="Прямоугольник 78"/>
            <p:cNvSpPr/>
            <p:nvPr/>
          </p:nvSpPr>
          <p:spPr>
            <a:xfrm>
              <a:off x="2045427" y="3486831"/>
              <a:ext cx="38780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2000" dirty="0" smtClean="0">
                  <a:solidFill>
                    <a:srgbClr val="003300"/>
                  </a:solidFill>
                  <a:latin typeface="Georgia" pitchFamily="18" charset="0"/>
                </a:rPr>
                <a:t>0</a:t>
              </a:r>
              <a:endParaRPr lang="ru-RU" sz="2000" dirty="0">
                <a:solidFill>
                  <a:srgbClr val="003300"/>
                </a:solidFill>
                <a:latin typeface="Georgia" pitchFamily="18" charset="0"/>
              </a:endParaRPr>
            </a:p>
          </p:txBody>
        </p:sp>
      </p:grpSp>
      <p:sp>
        <p:nvSpPr>
          <p:cNvPr id="80" name="Прямоугольник 79"/>
          <p:cNvSpPr/>
          <p:nvPr/>
        </p:nvSpPr>
        <p:spPr>
          <a:xfrm>
            <a:off x="6286512" y="3357562"/>
            <a:ext cx="78581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000" b="1" i="1" dirty="0" smtClean="0">
                <a:solidFill>
                  <a:srgbClr val="990000"/>
                </a:solidFill>
                <a:latin typeface="Georgia" pitchFamily="18" charset="0"/>
              </a:rPr>
              <a:t>М</a:t>
            </a:r>
            <a:r>
              <a:rPr lang="ru-RU" sz="4400" b="1" i="1" dirty="0" smtClean="0">
                <a:solidFill>
                  <a:srgbClr val="990000"/>
                </a:solidFill>
                <a:latin typeface="Georgia" pitchFamily="18" charset="0"/>
              </a:rPr>
              <a:t>.</a:t>
            </a:r>
            <a:endParaRPr lang="ru-RU" sz="3200" b="1" i="1" dirty="0" smtClean="0">
              <a:solidFill>
                <a:srgbClr val="990000"/>
              </a:solidFill>
              <a:latin typeface="Georgia" pitchFamily="18" charset="0"/>
            </a:endParaRPr>
          </a:p>
        </p:txBody>
      </p:sp>
      <p:sp>
        <p:nvSpPr>
          <p:cNvPr id="81" name="Прямоугольник 80"/>
          <p:cNvSpPr/>
          <p:nvPr/>
        </p:nvSpPr>
        <p:spPr>
          <a:xfrm>
            <a:off x="4714876" y="3357562"/>
            <a:ext cx="85725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4400" b="1" i="1" dirty="0" smtClean="0">
                <a:solidFill>
                  <a:srgbClr val="990000"/>
                </a:solidFill>
                <a:latin typeface="Georgia" pitchFamily="18" charset="0"/>
              </a:rPr>
              <a:t>.</a:t>
            </a:r>
            <a:r>
              <a:rPr lang="ru-RU" sz="2000" b="1" i="1" dirty="0" smtClean="0">
                <a:solidFill>
                  <a:srgbClr val="990000"/>
                </a:solidFill>
                <a:latin typeface="Georgia" pitchFamily="18" charset="0"/>
              </a:rPr>
              <a:t>М</a:t>
            </a:r>
            <a:endParaRPr lang="ru-RU" sz="3200" b="1" i="1" dirty="0" smtClean="0">
              <a:solidFill>
                <a:srgbClr val="990000"/>
              </a:solidFill>
              <a:latin typeface="Georgia" pitchFamily="18" charset="0"/>
            </a:endParaRPr>
          </a:p>
        </p:txBody>
      </p:sp>
      <p:sp>
        <p:nvSpPr>
          <p:cNvPr id="82" name="Прямоугольник 81"/>
          <p:cNvSpPr/>
          <p:nvPr/>
        </p:nvSpPr>
        <p:spPr>
          <a:xfrm>
            <a:off x="1214414" y="2857496"/>
            <a:ext cx="8572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000" b="1" i="1" dirty="0" smtClean="0">
                <a:solidFill>
                  <a:srgbClr val="990000"/>
                </a:solidFill>
                <a:latin typeface="Georgia" pitchFamily="18" charset="0"/>
              </a:rPr>
              <a:t>М </a:t>
            </a:r>
            <a:r>
              <a:rPr lang="ru-RU" sz="3200" b="1" i="1" dirty="0" smtClean="0">
                <a:solidFill>
                  <a:srgbClr val="990000"/>
                </a:solidFill>
                <a:latin typeface="Georgia" pitchFamily="18" charset="0"/>
              </a:rPr>
              <a:t>.</a:t>
            </a:r>
          </a:p>
        </p:txBody>
      </p:sp>
      <p:sp>
        <p:nvSpPr>
          <p:cNvPr id="6758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758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759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67589" name="Picture 5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15272" y="2000240"/>
            <a:ext cx="685800" cy="74295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1" dur="80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2" dur="80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80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</p:childTnLst>
        </p:cTn>
      </p:par>
    </p:tnLst>
    <p:bldLst>
      <p:bldP spid="52" grpId="0"/>
      <p:bldP spid="52" grpId="1"/>
      <p:bldP spid="52" grpId="2"/>
      <p:bldP spid="52" grpId="3"/>
      <p:bldP spid="53" grpId="0"/>
      <p:bldP spid="53" grpId="1"/>
      <p:bldP spid="53" grpId="2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85720" y="285728"/>
            <a:ext cx="8572560" cy="6357982"/>
          </a:xfrm>
          <a:prstGeom prst="roundRect">
            <a:avLst>
              <a:gd name="adj" fmla="val 7281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928662" y="500042"/>
            <a:ext cx="7643866" cy="5929354"/>
          </a:xfrm>
          <a:prstGeom prst="roundRect">
            <a:avLst>
              <a:gd name="adj" fmla="val 7281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285720" y="2071678"/>
            <a:ext cx="2286048" cy="857256"/>
          </a:xfrm>
          <a:prstGeom prst="roundRect">
            <a:avLst>
              <a:gd name="adj" fmla="val 31996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>
            <a:hlinkClick r:id="rId2" action="ppaction://hlinksldjump"/>
          </p:cNvPr>
          <p:cNvSpPr/>
          <p:nvPr/>
        </p:nvSpPr>
        <p:spPr>
          <a:xfrm>
            <a:off x="357158" y="714356"/>
            <a:ext cx="642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003300"/>
                </a:solidFill>
                <a:latin typeface="Georgia" pitchFamily="18" charset="0"/>
              </a:rPr>
              <a:t>1</a:t>
            </a:r>
            <a:endParaRPr lang="ru-RU" sz="32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16" name="Прямоугольник 15">
            <a:hlinkClick r:id="rId3" action="ppaction://hlinksldjump"/>
          </p:cNvPr>
          <p:cNvSpPr/>
          <p:nvPr/>
        </p:nvSpPr>
        <p:spPr>
          <a:xfrm>
            <a:off x="285720" y="1357298"/>
            <a:ext cx="642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003300"/>
                </a:solidFill>
                <a:latin typeface="Georgia" pitchFamily="18" charset="0"/>
              </a:rPr>
              <a:t>2</a:t>
            </a:r>
            <a:endParaRPr lang="ru-RU" sz="32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17" name="Прямоугольник 16">
            <a:hlinkClick r:id="rId4" action="ppaction://hlinksldjump"/>
          </p:cNvPr>
          <p:cNvSpPr/>
          <p:nvPr/>
        </p:nvSpPr>
        <p:spPr>
          <a:xfrm>
            <a:off x="285720" y="2143116"/>
            <a:ext cx="642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003300"/>
                </a:solidFill>
                <a:latin typeface="Georgia" pitchFamily="18" charset="0"/>
              </a:rPr>
              <a:t>3</a:t>
            </a:r>
            <a:endParaRPr lang="ru-RU" sz="32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4096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65" name="Rectangle 5"/>
          <p:cNvSpPr>
            <a:spLocks noChangeArrowheads="1"/>
          </p:cNvSpPr>
          <p:nvPr/>
        </p:nvSpPr>
        <p:spPr bwMode="auto">
          <a:xfrm>
            <a:off x="0" y="638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67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68" name="Rectangle 8"/>
          <p:cNvSpPr>
            <a:spLocks noChangeArrowheads="1"/>
          </p:cNvSpPr>
          <p:nvPr/>
        </p:nvSpPr>
        <p:spPr bwMode="auto">
          <a:xfrm>
            <a:off x="0" y="638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70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68" name="Рисунок 67" descr="i (1).jp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4282" y="2857496"/>
            <a:ext cx="785818" cy="714380"/>
          </a:xfrm>
          <a:prstGeom prst="rect">
            <a:avLst/>
          </a:prstGeom>
        </p:spPr>
      </p:pic>
      <p:sp>
        <p:nvSpPr>
          <p:cNvPr id="40977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86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86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4" name="Управляющая кнопка: домой 53">
            <a:hlinkClick r:id="rId7" action="ppaction://hlinksldjump" highlightClick="1"/>
          </p:cNvPr>
          <p:cNvSpPr/>
          <p:nvPr/>
        </p:nvSpPr>
        <p:spPr>
          <a:xfrm>
            <a:off x="285720" y="3643314"/>
            <a:ext cx="642942" cy="571504"/>
          </a:xfrm>
          <a:prstGeom prst="actionButtonHom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49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428728" y="714356"/>
            <a:ext cx="68580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i="1" dirty="0" smtClean="0">
                <a:solidFill>
                  <a:srgbClr val="003300"/>
                </a:solidFill>
                <a:latin typeface="Georgia" pitchFamily="18" charset="0"/>
              </a:rPr>
              <a:t>Дополнительные </a:t>
            </a:r>
            <a:r>
              <a:rPr lang="en-US" sz="2400" b="1" i="1" dirty="0" smtClean="0">
                <a:solidFill>
                  <a:srgbClr val="003300"/>
                </a:solidFill>
                <a:latin typeface="Georgia" pitchFamily="18" charset="0"/>
              </a:rPr>
              <a:t> </a:t>
            </a:r>
            <a:r>
              <a:rPr lang="ru-RU" sz="2400" b="1" i="1" dirty="0" smtClean="0">
                <a:solidFill>
                  <a:srgbClr val="003300"/>
                </a:solidFill>
                <a:latin typeface="Georgia" pitchFamily="18" charset="0"/>
              </a:rPr>
              <a:t>задания</a:t>
            </a:r>
            <a:endParaRPr lang="ru-RU" sz="24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928662" y="1714488"/>
            <a:ext cx="74295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ru-RU" sz="2400" i="1" dirty="0" smtClean="0">
                <a:solidFill>
                  <a:srgbClr val="003300"/>
                </a:solidFill>
                <a:latin typeface="Georgia" pitchFamily="18" charset="0"/>
              </a:rPr>
              <a:t>Составьте и решите задания по теме урока</a:t>
            </a:r>
            <a:endParaRPr lang="ru-RU" sz="2400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6758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758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759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85720" y="285728"/>
            <a:ext cx="8572560" cy="6357982"/>
          </a:xfrm>
          <a:prstGeom prst="roundRect">
            <a:avLst>
              <a:gd name="adj" fmla="val 7281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785786" y="2214554"/>
            <a:ext cx="7715304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i="1" dirty="0" smtClean="0">
                <a:latin typeface="Georgia" pitchFamily="18" charset="0"/>
                <a:hlinkClick r:id="rId2"/>
              </a:rPr>
              <a:t>http</a:t>
            </a:r>
            <a:r>
              <a:rPr lang="en-US" i="1" dirty="0" smtClean="0">
                <a:latin typeface="Georgia" pitchFamily="18" charset="0"/>
                <a:hlinkClick r:id="rId2"/>
              </a:rPr>
              <a:t>://www.proshkolu.ru/user/Liga66/file/2927491/</a:t>
            </a:r>
            <a:endParaRPr lang="ru-RU" i="1" dirty="0" smtClean="0">
              <a:latin typeface="Georgia" pitchFamily="18" charset="0"/>
            </a:endParaRPr>
          </a:p>
          <a:p>
            <a:pPr>
              <a:lnSpc>
                <a:spcPct val="150000"/>
              </a:lnSpc>
            </a:pPr>
            <a:r>
              <a:rPr lang="en-US" i="1" dirty="0" smtClean="0">
                <a:latin typeface="Georgia" pitchFamily="18" charset="0"/>
                <a:hlinkClick r:id="rId3"/>
              </a:rPr>
              <a:t>http://forumdts.org/viewtopic.php?id=4375</a:t>
            </a:r>
            <a:endParaRPr lang="ru-RU" i="1" dirty="0" smtClean="0">
              <a:latin typeface="Georgia" pitchFamily="18" charset="0"/>
            </a:endParaRPr>
          </a:p>
          <a:p>
            <a:pPr>
              <a:lnSpc>
                <a:spcPct val="150000"/>
              </a:lnSpc>
            </a:pPr>
            <a:r>
              <a:rPr lang="en-US" i="1" dirty="0" smtClean="0">
                <a:latin typeface="Georgia" pitchFamily="18" charset="0"/>
                <a:hlinkClick r:id="rId4"/>
              </a:rPr>
              <a:t>http://www.mobilmusic.ru/file.php?id=832363</a:t>
            </a:r>
            <a:endParaRPr lang="ru-RU" i="1" dirty="0" smtClean="0">
              <a:latin typeface="Georgia" pitchFamily="18" charset="0"/>
            </a:endParaRPr>
          </a:p>
          <a:p>
            <a:pPr>
              <a:lnSpc>
                <a:spcPct val="150000"/>
              </a:lnSpc>
            </a:pPr>
            <a:endParaRPr lang="ru-RU" i="1" dirty="0" smtClean="0">
              <a:latin typeface="Georgia" pitchFamily="18" charset="0"/>
            </a:endParaRPr>
          </a:p>
          <a:p>
            <a:pPr>
              <a:lnSpc>
                <a:spcPct val="150000"/>
              </a:lnSpc>
            </a:pPr>
            <a:endParaRPr lang="ru-RU" i="1" dirty="0">
              <a:latin typeface="Georgia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928670"/>
            <a:ext cx="85725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i="1" dirty="0" smtClean="0">
                <a:solidFill>
                  <a:srgbClr val="003300"/>
                </a:solidFill>
                <a:latin typeface="Georgia" pitchFamily="18" charset="0"/>
              </a:rPr>
              <a:t>Источники</a:t>
            </a:r>
            <a:endParaRPr lang="ru-RU" sz="24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67585" name="Rectangle 1"/>
          <p:cNvSpPr>
            <a:spLocks noChangeArrowheads="1"/>
          </p:cNvSpPr>
          <p:nvPr/>
        </p:nvSpPr>
        <p:spPr bwMode="auto">
          <a:xfrm>
            <a:off x="785786" y="1571612"/>
            <a:ext cx="807249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Ш.А. Алимов, Ю.М. Колягин «Алгебра и начала анализа 10-11 классы » Просвещение 2008г</a:t>
            </a:r>
            <a:endParaRPr kumimoji="0" lang="ru-RU" sz="2800" b="0" i="1" u="none" strike="noStrike" cap="none" normalizeH="0" baseline="0" dirty="0" smtClean="0">
              <a:ln>
                <a:noFill/>
              </a:ln>
              <a:solidFill>
                <a:srgbClr val="003300"/>
              </a:solidFill>
              <a:effectLst/>
              <a:latin typeface="Georgia" pitchFamily="18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85720" y="285728"/>
            <a:ext cx="8572560" cy="6357982"/>
          </a:xfrm>
          <a:prstGeom prst="roundRect">
            <a:avLst>
              <a:gd name="adj" fmla="val 7281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928662" y="500042"/>
            <a:ext cx="7643866" cy="5929354"/>
          </a:xfrm>
          <a:prstGeom prst="roundRect">
            <a:avLst>
              <a:gd name="adj" fmla="val 7281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143240" y="714356"/>
            <a:ext cx="28575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i="1" dirty="0" smtClean="0">
                <a:solidFill>
                  <a:srgbClr val="003300"/>
                </a:solidFill>
                <a:latin typeface="Georgia" pitchFamily="18" charset="0"/>
              </a:rPr>
              <a:t>7</a:t>
            </a:r>
            <a:r>
              <a:rPr lang="en-US" sz="2400" b="1" i="1" dirty="0" smtClean="0">
                <a:solidFill>
                  <a:srgbClr val="003300"/>
                </a:solidFill>
                <a:latin typeface="Georgia" pitchFamily="18" charset="0"/>
              </a:rPr>
              <a:t> </a:t>
            </a:r>
            <a:r>
              <a:rPr lang="ru-RU" sz="2400" b="1" i="1" dirty="0" smtClean="0">
                <a:solidFill>
                  <a:srgbClr val="003300"/>
                </a:solidFill>
                <a:latin typeface="Georgia" pitchFamily="18" charset="0"/>
              </a:rPr>
              <a:t> вопрос</a:t>
            </a:r>
            <a:endParaRPr lang="ru-RU" sz="24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285720" y="500042"/>
            <a:ext cx="2286048" cy="857256"/>
          </a:xfrm>
          <a:prstGeom prst="roundRect">
            <a:avLst>
              <a:gd name="adj" fmla="val 31996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>
            <a:hlinkClick r:id="rId3" action="ppaction://hlinksldjump"/>
          </p:cNvPr>
          <p:cNvSpPr/>
          <p:nvPr/>
        </p:nvSpPr>
        <p:spPr>
          <a:xfrm>
            <a:off x="357158" y="642918"/>
            <a:ext cx="642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003300"/>
                </a:solidFill>
                <a:latin typeface="Georgia" pitchFamily="18" charset="0"/>
              </a:rPr>
              <a:t>7</a:t>
            </a:r>
            <a:endParaRPr lang="ru-RU" sz="32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16" name="Прямоугольник 15">
            <a:hlinkClick r:id="rId4" action="ppaction://hlinksldjump"/>
          </p:cNvPr>
          <p:cNvSpPr/>
          <p:nvPr/>
        </p:nvSpPr>
        <p:spPr>
          <a:xfrm>
            <a:off x="285720" y="1428736"/>
            <a:ext cx="642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003300"/>
                </a:solidFill>
                <a:latin typeface="Georgia" pitchFamily="18" charset="0"/>
              </a:rPr>
              <a:t>8</a:t>
            </a:r>
            <a:endParaRPr lang="ru-RU" sz="32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17" name="Прямоугольник 16">
            <a:hlinkClick r:id="rId5" action="ppaction://hlinksldjump"/>
          </p:cNvPr>
          <p:cNvSpPr/>
          <p:nvPr/>
        </p:nvSpPr>
        <p:spPr>
          <a:xfrm>
            <a:off x="285720" y="2143116"/>
            <a:ext cx="642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003300"/>
                </a:solidFill>
                <a:latin typeface="Georgia" pitchFamily="18" charset="0"/>
              </a:rPr>
              <a:t>9</a:t>
            </a:r>
            <a:endParaRPr lang="ru-RU" sz="32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18" name="Прямоугольник 17">
            <a:hlinkClick r:id="rId6" action="ppaction://hlinksldjump"/>
          </p:cNvPr>
          <p:cNvSpPr/>
          <p:nvPr/>
        </p:nvSpPr>
        <p:spPr>
          <a:xfrm>
            <a:off x="214282" y="2857496"/>
            <a:ext cx="7143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003300"/>
                </a:solidFill>
                <a:latin typeface="Georgia" pitchFamily="18" charset="0"/>
              </a:rPr>
              <a:t>10</a:t>
            </a:r>
            <a:endParaRPr lang="ru-RU" sz="32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4096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65" name="Rectangle 5"/>
          <p:cNvSpPr>
            <a:spLocks noChangeArrowheads="1"/>
          </p:cNvSpPr>
          <p:nvPr/>
        </p:nvSpPr>
        <p:spPr bwMode="auto">
          <a:xfrm>
            <a:off x="0" y="638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67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68" name="Rectangle 8"/>
          <p:cNvSpPr>
            <a:spLocks noChangeArrowheads="1"/>
          </p:cNvSpPr>
          <p:nvPr/>
        </p:nvSpPr>
        <p:spPr bwMode="auto">
          <a:xfrm>
            <a:off x="0" y="638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70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77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3" name="Группа 61"/>
          <p:cNvGrpSpPr/>
          <p:nvPr/>
        </p:nvGrpSpPr>
        <p:grpSpPr>
          <a:xfrm>
            <a:off x="3000364" y="2824435"/>
            <a:ext cx="3500462" cy="3000396"/>
            <a:chOff x="3071802" y="1357298"/>
            <a:chExt cx="3500462" cy="3000396"/>
          </a:xfrm>
        </p:grpSpPr>
        <p:cxnSp>
          <p:nvCxnSpPr>
            <p:cNvPr id="52" name="Прямая со стрелкой 51"/>
            <p:cNvCxnSpPr/>
            <p:nvPr/>
          </p:nvCxnSpPr>
          <p:spPr>
            <a:xfrm rot="5400000" flipH="1" flipV="1">
              <a:off x="3036877" y="2892421"/>
              <a:ext cx="2928958" cy="1588"/>
            </a:xfrm>
            <a:prstGeom prst="straightConnector1">
              <a:avLst/>
            </a:prstGeom>
            <a:ln w="38100">
              <a:solidFill>
                <a:srgbClr val="0033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Прямая со стрелкой 52"/>
            <p:cNvCxnSpPr/>
            <p:nvPr/>
          </p:nvCxnSpPr>
          <p:spPr>
            <a:xfrm>
              <a:off x="3071802" y="3000372"/>
              <a:ext cx="3214710" cy="1588"/>
            </a:xfrm>
            <a:prstGeom prst="straightConnector1">
              <a:avLst/>
            </a:prstGeom>
            <a:ln w="38100">
              <a:solidFill>
                <a:srgbClr val="0033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Овал 56"/>
            <p:cNvSpPr/>
            <p:nvPr/>
          </p:nvSpPr>
          <p:spPr>
            <a:xfrm>
              <a:off x="3643306" y="2143116"/>
              <a:ext cx="1714512" cy="1714512"/>
            </a:xfrm>
            <a:prstGeom prst="ellipse">
              <a:avLst/>
            </a:prstGeom>
            <a:noFill/>
            <a:ln w="38100">
              <a:solidFill>
                <a:srgbClr val="00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8" name="Прямоугольник 57"/>
            <p:cNvSpPr/>
            <p:nvPr/>
          </p:nvSpPr>
          <p:spPr>
            <a:xfrm>
              <a:off x="4500562" y="1357298"/>
              <a:ext cx="50006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2400" b="1" i="1" dirty="0" smtClean="0">
                  <a:solidFill>
                    <a:srgbClr val="003300"/>
                  </a:solidFill>
                  <a:latin typeface="Georgia" pitchFamily="18" charset="0"/>
                </a:rPr>
                <a:t>у</a:t>
              </a:r>
              <a:endParaRPr lang="ru-RU" sz="2400" b="1" i="1" dirty="0">
                <a:solidFill>
                  <a:srgbClr val="003300"/>
                </a:solidFill>
                <a:latin typeface="Georgia" pitchFamily="18" charset="0"/>
              </a:endParaRPr>
            </a:p>
          </p:txBody>
        </p:sp>
        <p:sp>
          <p:nvSpPr>
            <p:cNvPr id="59" name="Прямоугольник 58"/>
            <p:cNvSpPr/>
            <p:nvPr/>
          </p:nvSpPr>
          <p:spPr>
            <a:xfrm>
              <a:off x="6072198" y="2643182"/>
              <a:ext cx="50006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2400" b="1" i="1" dirty="0" err="1" smtClean="0">
                  <a:solidFill>
                    <a:srgbClr val="003300"/>
                  </a:solidFill>
                  <a:latin typeface="Georgia" pitchFamily="18" charset="0"/>
                </a:rPr>
                <a:t>х</a:t>
              </a:r>
              <a:endParaRPr lang="ru-RU" sz="2400" b="1" i="1" dirty="0">
                <a:solidFill>
                  <a:srgbClr val="003300"/>
                </a:solidFill>
                <a:latin typeface="Georgia" pitchFamily="18" charset="0"/>
              </a:endParaRPr>
            </a:p>
          </p:txBody>
        </p:sp>
        <p:sp>
          <p:nvSpPr>
            <p:cNvPr id="60" name="Прямоугольник 59"/>
            <p:cNvSpPr/>
            <p:nvPr/>
          </p:nvSpPr>
          <p:spPr>
            <a:xfrm>
              <a:off x="4143372" y="2928934"/>
              <a:ext cx="50006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2400" b="1" dirty="0" smtClean="0">
                  <a:solidFill>
                    <a:srgbClr val="003300"/>
                  </a:solidFill>
                  <a:latin typeface="Georgia" pitchFamily="18" charset="0"/>
                </a:rPr>
                <a:t>0</a:t>
              </a:r>
              <a:endParaRPr lang="ru-RU" sz="2400" b="1" dirty="0">
                <a:solidFill>
                  <a:srgbClr val="003300"/>
                </a:solidFill>
                <a:latin typeface="Georgia" pitchFamily="18" charset="0"/>
              </a:endParaRPr>
            </a:p>
          </p:txBody>
        </p:sp>
      </p:grpSp>
      <p:sp>
        <p:nvSpPr>
          <p:cNvPr id="71" name="Прямоугольник 70"/>
          <p:cNvSpPr/>
          <p:nvPr/>
        </p:nvSpPr>
        <p:spPr>
          <a:xfrm>
            <a:off x="4286248" y="3967443"/>
            <a:ext cx="2857520" cy="543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400" b="1" i="1" baseline="-25000" dirty="0" smtClean="0">
                <a:solidFill>
                  <a:srgbClr val="990000"/>
                </a:solidFill>
                <a:latin typeface="Georgia" pitchFamily="18" charset="0"/>
              </a:rPr>
              <a:t>.</a:t>
            </a:r>
            <a:r>
              <a:rPr lang="ru-RU" sz="2000" b="1" i="1" dirty="0" smtClean="0">
                <a:solidFill>
                  <a:srgbClr val="990000"/>
                </a:solidFill>
                <a:latin typeface="Georgia" pitchFamily="18" charset="0"/>
              </a:rPr>
              <a:t>Р(1;0)</a:t>
            </a:r>
            <a:endParaRPr lang="ru-RU" sz="2000" b="1" i="1" dirty="0">
              <a:solidFill>
                <a:srgbClr val="990000"/>
              </a:solidFill>
              <a:latin typeface="Georgia" pitchFamily="18" charset="0"/>
            </a:endParaRPr>
          </a:p>
        </p:txBody>
      </p:sp>
      <p:graphicFrame>
        <p:nvGraphicFramePr>
          <p:cNvPr id="73" name="Объект 72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p:oleObj spid="_x0000_s46082" name="Формула" r:id="rId7" imgW="114120" imgH="215640" progId="Equation.3">
              <p:embed/>
            </p:oleObj>
          </a:graphicData>
        </a:graphic>
      </p:graphicFrame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11334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4" name="Группа 78"/>
          <p:cNvGrpSpPr/>
          <p:nvPr/>
        </p:nvGrpSpPr>
        <p:grpSpPr>
          <a:xfrm>
            <a:off x="5643570" y="5039013"/>
            <a:ext cx="2143140" cy="676275"/>
            <a:chOff x="5715008" y="3571876"/>
            <a:chExt cx="2143140" cy="676275"/>
          </a:xfrm>
        </p:grpSpPr>
        <p:sp>
          <p:nvSpPr>
            <p:cNvPr id="72" name="Прямоугольник 71"/>
            <p:cNvSpPr/>
            <p:nvPr/>
          </p:nvSpPr>
          <p:spPr>
            <a:xfrm>
              <a:off x="6000760" y="3714752"/>
              <a:ext cx="185738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ru-RU" sz="2000" b="1" i="1" dirty="0" smtClean="0">
                  <a:solidFill>
                    <a:srgbClr val="990000"/>
                  </a:solidFill>
                  <a:latin typeface="Georgia" pitchFamily="18" charset="0"/>
                </a:rPr>
                <a:t>=90</a:t>
              </a:r>
              <a:r>
                <a:rPr lang="ru-RU" sz="2000" b="1" i="1" baseline="30000" dirty="0" smtClean="0">
                  <a:solidFill>
                    <a:srgbClr val="990000"/>
                  </a:solidFill>
                  <a:latin typeface="Georgia" pitchFamily="18" charset="0"/>
                </a:rPr>
                <a:t>о</a:t>
              </a:r>
              <a:endParaRPr lang="ru-RU" sz="2000" b="1" i="1" dirty="0">
                <a:solidFill>
                  <a:srgbClr val="990000"/>
                </a:solidFill>
                <a:latin typeface="Georgia" pitchFamily="18" charset="0"/>
              </a:endParaRPr>
            </a:p>
          </p:txBody>
        </p:sp>
        <p:pic>
          <p:nvPicPr>
            <p:cNvPr id="1037" name="Picture 13"/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715008" y="3571876"/>
              <a:ext cx="228600" cy="676275"/>
            </a:xfrm>
            <a:prstGeom prst="rect">
              <a:avLst/>
            </a:prstGeom>
            <a:noFill/>
          </p:spPr>
        </p:pic>
      </p:grpSp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0" y="11334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41" name="Picture 17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6248" y="3395939"/>
            <a:ext cx="1428750" cy="143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5" name="Группа 84"/>
          <p:cNvGrpSpPr/>
          <p:nvPr/>
        </p:nvGrpSpPr>
        <p:grpSpPr>
          <a:xfrm>
            <a:off x="4429124" y="4253195"/>
            <a:ext cx="215108" cy="215108"/>
            <a:chOff x="7215206" y="1643050"/>
            <a:chExt cx="215108" cy="215108"/>
          </a:xfrm>
        </p:grpSpPr>
        <p:cxnSp>
          <p:nvCxnSpPr>
            <p:cNvPr id="81" name="Прямая соединительная линия 80"/>
            <p:cNvCxnSpPr/>
            <p:nvPr/>
          </p:nvCxnSpPr>
          <p:spPr>
            <a:xfrm>
              <a:off x="7215206" y="1643050"/>
              <a:ext cx="214314" cy="1588"/>
            </a:xfrm>
            <a:prstGeom prst="line">
              <a:avLst/>
            </a:prstGeom>
            <a:ln w="38100">
              <a:solidFill>
                <a:srgbClr val="99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Прямая соединительная линия 82"/>
            <p:cNvCxnSpPr/>
            <p:nvPr/>
          </p:nvCxnSpPr>
          <p:spPr>
            <a:xfrm rot="5400000" flipH="1" flipV="1">
              <a:off x="7322363" y="1750207"/>
              <a:ext cx="214314" cy="1588"/>
            </a:xfrm>
            <a:prstGeom prst="line">
              <a:avLst/>
            </a:prstGeom>
            <a:ln w="38100">
              <a:solidFill>
                <a:srgbClr val="99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6" name="Прямоугольник 85"/>
          <p:cNvSpPr/>
          <p:nvPr/>
        </p:nvSpPr>
        <p:spPr>
          <a:xfrm>
            <a:off x="3428992" y="3110187"/>
            <a:ext cx="2857520" cy="543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400" b="1" i="1" baseline="-25000" dirty="0" smtClean="0">
                <a:solidFill>
                  <a:srgbClr val="990000"/>
                </a:solidFill>
                <a:latin typeface="Georgia" pitchFamily="18" charset="0"/>
              </a:rPr>
              <a:t>.</a:t>
            </a:r>
            <a:r>
              <a:rPr lang="ru-RU" sz="2000" b="1" i="1" dirty="0" smtClean="0">
                <a:solidFill>
                  <a:srgbClr val="990000"/>
                </a:solidFill>
                <a:latin typeface="Georgia" pitchFamily="18" charset="0"/>
              </a:rPr>
              <a:t>М(о;1)</a:t>
            </a:r>
            <a:endParaRPr lang="ru-RU" sz="2000" b="1" i="1" dirty="0">
              <a:solidFill>
                <a:srgbClr val="990000"/>
              </a:solidFill>
              <a:latin typeface="Georgia" pitchFamily="18" charset="0"/>
            </a:endParaRPr>
          </a:p>
        </p:txBody>
      </p:sp>
      <p:sp>
        <p:nvSpPr>
          <p:cNvPr id="87" name="Прямоугольник 86"/>
          <p:cNvSpPr/>
          <p:nvPr/>
        </p:nvSpPr>
        <p:spPr>
          <a:xfrm>
            <a:off x="3143240" y="1643050"/>
            <a:ext cx="28575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i="1" dirty="0" smtClean="0">
                <a:solidFill>
                  <a:srgbClr val="003300"/>
                </a:solidFill>
                <a:latin typeface="Georgia" pitchFamily="18" charset="0"/>
              </a:rPr>
              <a:t>Ответ: М (о;1)</a:t>
            </a:r>
            <a:endParaRPr lang="ru-RU" sz="24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grpSp>
        <p:nvGrpSpPr>
          <p:cNvPr id="6" name="Группа 73"/>
          <p:cNvGrpSpPr/>
          <p:nvPr/>
        </p:nvGrpSpPr>
        <p:grpSpPr>
          <a:xfrm>
            <a:off x="6286512" y="2214554"/>
            <a:ext cx="2286016" cy="857256"/>
            <a:chOff x="5429256" y="3357562"/>
            <a:chExt cx="2286016" cy="857256"/>
          </a:xfrm>
        </p:grpSpPr>
        <p:sp>
          <p:nvSpPr>
            <p:cNvPr id="89" name="Скругленный прямоугольник 88"/>
            <p:cNvSpPr/>
            <p:nvPr/>
          </p:nvSpPr>
          <p:spPr>
            <a:xfrm>
              <a:off x="5429256" y="3357562"/>
              <a:ext cx="2286016" cy="857256"/>
            </a:xfrm>
            <a:prstGeom prst="roundRect">
              <a:avLst>
                <a:gd name="adj" fmla="val 31996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100"/>
            </a:p>
          </p:txBody>
        </p:sp>
        <p:sp>
          <p:nvSpPr>
            <p:cNvPr id="90" name="Прямоугольник 89"/>
            <p:cNvSpPr/>
            <p:nvPr/>
          </p:nvSpPr>
          <p:spPr>
            <a:xfrm>
              <a:off x="5429256" y="3429000"/>
              <a:ext cx="2286016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2000" b="1" i="1" dirty="0" smtClean="0">
                  <a:solidFill>
                    <a:srgbClr val="003300"/>
                  </a:solidFill>
                  <a:latin typeface="Georgia" pitchFamily="18" charset="0"/>
                </a:rPr>
                <a:t>Показать ход решения</a:t>
              </a:r>
              <a:endParaRPr lang="ru-RU" sz="2000" b="1" i="1" dirty="0">
                <a:solidFill>
                  <a:srgbClr val="003300"/>
                </a:solidFill>
                <a:latin typeface="Georgia" pitchFamily="18" charset="0"/>
              </a:endParaRPr>
            </a:p>
          </p:txBody>
        </p:sp>
      </p:grpSp>
      <p:sp>
        <p:nvSpPr>
          <p:cNvPr id="91" name="Прямоугольник 90">
            <a:hlinkClick r:id="rId10" action="ppaction://hlinksldjump"/>
          </p:cNvPr>
          <p:cNvSpPr/>
          <p:nvPr/>
        </p:nvSpPr>
        <p:spPr>
          <a:xfrm>
            <a:off x="214282" y="3571876"/>
            <a:ext cx="7143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003300"/>
                </a:solidFill>
                <a:latin typeface="Georgia" pitchFamily="18" charset="0"/>
              </a:rPr>
              <a:t>13</a:t>
            </a:r>
            <a:endParaRPr lang="ru-RU" sz="32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92" name="Прямоугольник 91">
            <a:hlinkClick r:id="rId11" action="ppaction://hlinksldjump"/>
          </p:cNvPr>
          <p:cNvSpPr/>
          <p:nvPr/>
        </p:nvSpPr>
        <p:spPr>
          <a:xfrm>
            <a:off x="214282" y="4286256"/>
            <a:ext cx="7143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003300"/>
                </a:solidFill>
                <a:latin typeface="Georgia" pitchFamily="18" charset="0"/>
              </a:rPr>
              <a:t>14</a:t>
            </a:r>
            <a:endParaRPr lang="ru-RU" sz="32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93" name="Прямоугольник 92">
            <a:hlinkClick r:id="rId12" action="ppaction://hlinksldjump"/>
          </p:cNvPr>
          <p:cNvSpPr/>
          <p:nvPr/>
        </p:nvSpPr>
        <p:spPr>
          <a:xfrm>
            <a:off x="214282" y="5000636"/>
            <a:ext cx="7143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003300"/>
                </a:solidFill>
                <a:latin typeface="Georgia" pitchFamily="18" charset="0"/>
              </a:rPr>
              <a:t>15</a:t>
            </a:r>
            <a:endParaRPr lang="ru-RU" sz="32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pic>
        <p:nvPicPr>
          <p:cNvPr id="46" name="Рисунок 45" descr="92982085_3265567_443559905514121024.gif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858016" y="4371040"/>
            <a:ext cx="1785950" cy="1962582"/>
          </a:xfrm>
          <a:prstGeom prst="rect">
            <a:avLst/>
          </a:prstGeom>
        </p:spPr>
      </p:pic>
      <p:sp>
        <p:nvSpPr>
          <p:cNvPr id="48" name="Управляющая кнопка: домой 47">
            <a:hlinkClick r:id="rId14" action="ppaction://hlinksldjump" highlightClick="1"/>
          </p:cNvPr>
          <p:cNvSpPr/>
          <p:nvPr/>
        </p:nvSpPr>
        <p:spPr>
          <a:xfrm>
            <a:off x="285720" y="5643578"/>
            <a:ext cx="642942" cy="571504"/>
          </a:xfrm>
          <a:prstGeom prst="actionButtonHom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5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86" grpId="0"/>
      <p:bldP spid="86" grpId="1"/>
      <p:bldP spid="86" grpId="2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85720" y="285728"/>
            <a:ext cx="8572560" cy="6357982"/>
          </a:xfrm>
          <a:prstGeom prst="roundRect">
            <a:avLst>
              <a:gd name="adj" fmla="val 7281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928662" y="500042"/>
            <a:ext cx="7643866" cy="5929354"/>
          </a:xfrm>
          <a:prstGeom prst="roundRect">
            <a:avLst>
              <a:gd name="adj" fmla="val 7281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143240" y="714356"/>
            <a:ext cx="28575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i="1" dirty="0" smtClean="0">
                <a:solidFill>
                  <a:srgbClr val="003300"/>
                </a:solidFill>
                <a:latin typeface="Georgia" pitchFamily="18" charset="0"/>
              </a:rPr>
              <a:t>8</a:t>
            </a:r>
            <a:r>
              <a:rPr lang="en-US" sz="2400" b="1" i="1" dirty="0" smtClean="0">
                <a:solidFill>
                  <a:srgbClr val="003300"/>
                </a:solidFill>
                <a:latin typeface="Georgia" pitchFamily="18" charset="0"/>
              </a:rPr>
              <a:t> </a:t>
            </a:r>
            <a:r>
              <a:rPr lang="ru-RU" sz="2400" b="1" i="1" dirty="0" smtClean="0">
                <a:solidFill>
                  <a:srgbClr val="003300"/>
                </a:solidFill>
                <a:latin typeface="Georgia" pitchFamily="18" charset="0"/>
              </a:rPr>
              <a:t> вопрос</a:t>
            </a:r>
            <a:endParaRPr lang="ru-RU" sz="24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285720" y="1285860"/>
            <a:ext cx="2286048" cy="857256"/>
          </a:xfrm>
          <a:prstGeom prst="roundRect">
            <a:avLst>
              <a:gd name="adj" fmla="val 31996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>
            <a:hlinkClick r:id="rId3" action="ppaction://hlinksldjump"/>
          </p:cNvPr>
          <p:cNvSpPr/>
          <p:nvPr/>
        </p:nvSpPr>
        <p:spPr>
          <a:xfrm>
            <a:off x="357158" y="642918"/>
            <a:ext cx="642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003300"/>
                </a:solidFill>
                <a:latin typeface="Georgia" pitchFamily="18" charset="0"/>
              </a:rPr>
              <a:t>7</a:t>
            </a:r>
            <a:endParaRPr lang="ru-RU" sz="32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16" name="Прямоугольник 15">
            <a:hlinkClick r:id="rId4" action="ppaction://hlinksldjump"/>
          </p:cNvPr>
          <p:cNvSpPr/>
          <p:nvPr/>
        </p:nvSpPr>
        <p:spPr>
          <a:xfrm>
            <a:off x="285720" y="1428736"/>
            <a:ext cx="642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003300"/>
                </a:solidFill>
                <a:latin typeface="Georgia" pitchFamily="18" charset="0"/>
              </a:rPr>
              <a:t>8</a:t>
            </a:r>
            <a:endParaRPr lang="ru-RU" sz="32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17" name="Прямоугольник 16">
            <a:hlinkClick r:id="rId5" action="ppaction://hlinksldjump"/>
          </p:cNvPr>
          <p:cNvSpPr/>
          <p:nvPr/>
        </p:nvSpPr>
        <p:spPr>
          <a:xfrm>
            <a:off x="285720" y="2143116"/>
            <a:ext cx="642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003300"/>
                </a:solidFill>
                <a:latin typeface="Georgia" pitchFamily="18" charset="0"/>
              </a:rPr>
              <a:t>9</a:t>
            </a:r>
            <a:endParaRPr lang="ru-RU" sz="32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18" name="Прямоугольник 17">
            <a:hlinkClick r:id="rId6" action="ppaction://hlinksldjump"/>
          </p:cNvPr>
          <p:cNvSpPr/>
          <p:nvPr/>
        </p:nvSpPr>
        <p:spPr>
          <a:xfrm>
            <a:off x="214282" y="2857496"/>
            <a:ext cx="7143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003300"/>
                </a:solidFill>
                <a:latin typeface="Georgia" pitchFamily="18" charset="0"/>
              </a:rPr>
              <a:t>10</a:t>
            </a:r>
            <a:endParaRPr lang="ru-RU" sz="32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4096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65" name="Rectangle 5"/>
          <p:cNvSpPr>
            <a:spLocks noChangeArrowheads="1"/>
          </p:cNvSpPr>
          <p:nvPr/>
        </p:nvSpPr>
        <p:spPr bwMode="auto">
          <a:xfrm>
            <a:off x="0" y="638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67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68" name="Rectangle 8"/>
          <p:cNvSpPr>
            <a:spLocks noChangeArrowheads="1"/>
          </p:cNvSpPr>
          <p:nvPr/>
        </p:nvSpPr>
        <p:spPr bwMode="auto">
          <a:xfrm>
            <a:off x="0" y="638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70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77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3" name="Группа 61"/>
          <p:cNvGrpSpPr/>
          <p:nvPr/>
        </p:nvGrpSpPr>
        <p:grpSpPr>
          <a:xfrm>
            <a:off x="3000364" y="2824435"/>
            <a:ext cx="3500462" cy="3000396"/>
            <a:chOff x="3071802" y="1357298"/>
            <a:chExt cx="3500462" cy="3000396"/>
          </a:xfrm>
        </p:grpSpPr>
        <p:cxnSp>
          <p:nvCxnSpPr>
            <p:cNvPr id="52" name="Прямая со стрелкой 51"/>
            <p:cNvCxnSpPr/>
            <p:nvPr/>
          </p:nvCxnSpPr>
          <p:spPr>
            <a:xfrm rot="5400000" flipH="1" flipV="1">
              <a:off x="3036877" y="2892421"/>
              <a:ext cx="2928958" cy="1588"/>
            </a:xfrm>
            <a:prstGeom prst="straightConnector1">
              <a:avLst/>
            </a:prstGeom>
            <a:ln w="38100">
              <a:solidFill>
                <a:srgbClr val="0033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Прямая со стрелкой 52"/>
            <p:cNvCxnSpPr/>
            <p:nvPr/>
          </p:nvCxnSpPr>
          <p:spPr>
            <a:xfrm>
              <a:off x="3071802" y="3000372"/>
              <a:ext cx="3214710" cy="1588"/>
            </a:xfrm>
            <a:prstGeom prst="straightConnector1">
              <a:avLst/>
            </a:prstGeom>
            <a:ln w="38100">
              <a:solidFill>
                <a:srgbClr val="0033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Овал 56"/>
            <p:cNvSpPr/>
            <p:nvPr/>
          </p:nvSpPr>
          <p:spPr>
            <a:xfrm>
              <a:off x="3643306" y="2143116"/>
              <a:ext cx="1714512" cy="1714512"/>
            </a:xfrm>
            <a:prstGeom prst="ellipse">
              <a:avLst/>
            </a:prstGeom>
            <a:noFill/>
            <a:ln w="38100">
              <a:solidFill>
                <a:srgbClr val="00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8" name="Прямоугольник 57"/>
            <p:cNvSpPr/>
            <p:nvPr/>
          </p:nvSpPr>
          <p:spPr>
            <a:xfrm>
              <a:off x="4500562" y="1357298"/>
              <a:ext cx="50006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2400" b="1" i="1" dirty="0" smtClean="0">
                  <a:solidFill>
                    <a:srgbClr val="003300"/>
                  </a:solidFill>
                  <a:latin typeface="Georgia" pitchFamily="18" charset="0"/>
                </a:rPr>
                <a:t>у</a:t>
              </a:r>
              <a:endParaRPr lang="ru-RU" sz="2400" b="1" i="1" dirty="0">
                <a:solidFill>
                  <a:srgbClr val="003300"/>
                </a:solidFill>
                <a:latin typeface="Georgia" pitchFamily="18" charset="0"/>
              </a:endParaRPr>
            </a:p>
          </p:txBody>
        </p:sp>
        <p:sp>
          <p:nvSpPr>
            <p:cNvPr id="59" name="Прямоугольник 58"/>
            <p:cNvSpPr/>
            <p:nvPr/>
          </p:nvSpPr>
          <p:spPr>
            <a:xfrm>
              <a:off x="6072198" y="2643182"/>
              <a:ext cx="50006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2400" b="1" i="1" dirty="0" err="1" smtClean="0">
                  <a:solidFill>
                    <a:srgbClr val="003300"/>
                  </a:solidFill>
                  <a:latin typeface="Georgia" pitchFamily="18" charset="0"/>
                </a:rPr>
                <a:t>х</a:t>
              </a:r>
              <a:endParaRPr lang="ru-RU" sz="2400" b="1" i="1" dirty="0">
                <a:solidFill>
                  <a:srgbClr val="003300"/>
                </a:solidFill>
                <a:latin typeface="Georgia" pitchFamily="18" charset="0"/>
              </a:endParaRPr>
            </a:p>
          </p:txBody>
        </p:sp>
        <p:sp>
          <p:nvSpPr>
            <p:cNvPr id="60" name="Прямоугольник 59"/>
            <p:cNvSpPr/>
            <p:nvPr/>
          </p:nvSpPr>
          <p:spPr>
            <a:xfrm>
              <a:off x="4143372" y="2928934"/>
              <a:ext cx="50006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2400" b="1" dirty="0" smtClean="0">
                  <a:solidFill>
                    <a:srgbClr val="003300"/>
                  </a:solidFill>
                  <a:latin typeface="Georgia" pitchFamily="18" charset="0"/>
                </a:rPr>
                <a:t>0</a:t>
              </a:r>
              <a:endParaRPr lang="ru-RU" sz="2400" b="1" dirty="0">
                <a:solidFill>
                  <a:srgbClr val="003300"/>
                </a:solidFill>
                <a:latin typeface="Georgia" pitchFamily="18" charset="0"/>
              </a:endParaRPr>
            </a:p>
          </p:txBody>
        </p:sp>
      </p:grpSp>
      <p:sp>
        <p:nvSpPr>
          <p:cNvPr id="71" name="Прямоугольник 70"/>
          <p:cNvSpPr/>
          <p:nvPr/>
        </p:nvSpPr>
        <p:spPr>
          <a:xfrm>
            <a:off x="4286248" y="3967443"/>
            <a:ext cx="2857520" cy="543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400" b="1" i="1" baseline="-25000" dirty="0" smtClean="0">
                <a:solidFill>
                  <a:srgbClr val="990000"/>
                </a:solidFill>
                <a:latin typeface="Georgia" pitchFamily="18" charset="0"/>
              </a:rPr>
              <a:t>.</a:t>
            </a:r>
            <a:r>
              <a:rPr lang="ru-RU" sz="2000" b="1" i="1" dirty="0" smtClean="0">
                <a:solidFill>
                  <a:srgbClr val="990000"/>
                </a:solidFill>
                <a:latin typeface="Georgia" pitchFamily="18" charset="0"/>
              </a:rPr>
              <a:t>Р(1;0)</a:t>
            </a:r>
            <a:endParaRPr lang="ru-RU" sz="2000" b="1" i="1" dirty="0">
              <a:solidFill>
                <a:srgbClr val="990000"/>
              </a:solidFill>
              <a:latin typeface="Georgia" pitchFamily="18" charset="0"/>
            </a:endParaRPr>
          </a:p>
        </p:txBody>
      </p:sp>
      <p:graphicFrame>
        <p:nvGraphicFramePr>
          <p:cNvPr id="73" name="Объект 72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p:oleObj spid="_x0000_s48130" name="Формула" r:id="rId7" imgW="114120" imgH="215640" progId="Equation.3">
              <p:embed/>
            </p:oleObj>
          </a:graphicData>
        </a:graphic>
      </p:graphicFrame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11334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2" name="Прямоугольник 71"/>
          <p:cNvSpPr/>
          <p:nvPr/>
        </p:nvSpPr>
        <p:spPr>
          <a:xfrm>
            <a:off x="5929322" y="5181889"/>
            <a:ext cx="18573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l-GR" sz="2000" b="1" i="1" dirty="0" smtClean="0">
                <a:solidFill>
                  <a:srgbClr val="990000"/>
                </a:solidFill>
                <a:latin typeface="Georgia" pitchFamily="18" charset="0"/>
              </a:rPr>
              <a:t>π</a:t>
            </a:r>
            <a:r>
              <a:rPr lang="ru-RU" sz="2000" b="1" i="1" dirty="0" smtClean="0">
                <a:solidFill>
                  <a:srgbClr val="990000"/>
                </a:solidFill>
                <a:latin typeface="Georgia" pitchFamily="18" charset="0"/>
              </a:rPr>
              <a:t>=180</a:t>
            </a:r>
            <a:r>
              <a:rPr lang="ru-RU" sz="2000" b="1" i="1" baseline="30000" dirty="0" smtClean="0">
                <a:solidFill>
                  <a:srgbClr val="990000"/>
                </a:solidFill>
                <a:latin typeface="Georgia" pitchFamily="18" charset="0"/>
              </a:rPr>
              <a:t>о</a:t>
            </a:r>
            <a:endParaRPr lang="ru-RU" sz="2000" b="1" i="1" dirty="0">
              <a:solidFill>
                <a:srgbClr val="990000"/>
              </a:solidFill>
              <a:latin typeface="Georgia" pitchFamily="18" charset="0"/>
            </a:endParaRPr>
          </a:p>
        </p:txBody>
      </p:sp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0" y="11334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6" name="Прямоугольник 85"/>
          <p:cNvSpPr/>
          <p:nvPr/>
        </p:nvSpPr>
        <p:spPr>
          <a:xfrm>
            <a:off x="1643042" y="3786190"/>
            <a:ext cx="285752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b="1" i="1" dirty="0" smtClean="0">
                <a:solidFill>
                  <a:srgbClr val="990000"/>
                </a:solidFill>
                <a:latin typeface="Georgia" pitchFamily="18" charset="0"/>
              </a:rPr>
              <a:t>М(-1;0)</a:t>
            </a:r>
            <a:r>
              <a:rPr lang="ru-RU" sz="3200" b="1" i="1" baseline="-25000" dirty="0" smtClean="0">
                <a:solidFill>
                  <a:srgbClr val="990000"/>
                </a:solidFill>
                <a:latin typeface="Georgia" pitchFamily="18" charset="0"/>
              </a:rPr>
              <a:t> </a:t>
            </a:r>
            <a:r>
              <a:rPr lang="ru-RU" sz="4400" b="1" i="1" baseline="-25000" dirty="0" smtClean="0">
                <a:solidFill>
                  <a:srgbClr val="990000"/>
                </a:solidFill>
                <a:latin typeface="Georgia" pitchFamily="18" charset="0"/>
              </a:rPr>
              <a:t>.</a:t>
            </a:r>
            <a:endParaRPr lang="ru-RU" sz="2000" b="1" i="1" dirty="0">
              <a:solidFill>
                <a:srgbClr val="990000"/>
              </a:solidFill>
              <a:latin typeface="Georgia" pitchFamily="18" charset="0"/>
            </a:endParaRPr>
          </a:p>
        </p:txBody>
      </p:sp>
      <p:sp>
        <p:nvSpPr>
          <p:cNvPr id="87" name="Прямоугольник 86"/>
          <p:cNvSpPr/>
          <p:nvPr/>
        </p:nvSpPr>
        <p:spPr>
          <a:xfrm>
            <a:off x="3143240" y="1643050"/>
            <a:ext cx="28575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i="1" dirty="0" smtClean="0">
                <a:solidFill>
                  <a:srgbClr val="003300"/>
                </a:solidFill>
                <a:latin typeface="Georgia" pitchFamily="18" charset="0"/>
              </a:rPr>
              <a:t>Ответ: М (-1;0)</a:t>
            </a:r>
            <a:endParaRPr lang="ru-RU" sz="24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grpSp>
        <p:nvGrpSpPr>
          <p:cNvPr id="6" name="Группа 73"/>
          <p:cNvGrpSpPr/>
          <p:nvPr/>
        </p:nvGrpSpPr>
        <p:grpSpPr>
          <a:xfrm>
            <a:off x="6286512" y="2214554"/>
            <a:ext cx="2286016" cy="857256"/>
            <a:chOff x="5429256" y="3357562"/>
            <a:chExt cx="2286016" cy="857256"/>
          </a:xfrm>
        </p:grpSpPr>
        <p:sp>
          <p:nvSpPr>
            <p:cNvPr id="89" name="Скругленный прямоугольник 88"/>
            <p:cNvSpPr/>
            <p:nvPr/>
          </p:nvSpPr>
          <p:spPr>
            <a:xfrm>
              <a:off x="5429256" y="3357562"/>
              <a:ext cx="2286016" cy="857256"/>
            </a:xfrm>
            <a:prstGeom prst="roundRect">
              <a:avLst>
                <a:gd name="adj" fmla="val 31996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100"/>
            </a:p>
          </p:txBody>
        </p:sp>
        <p:sp>
          <p:nvSpPr>
            <p:cNvPr id="90" name="Прямоугольник 89"/>
            <p:cNvSpPr/>
            <p:nvPr/>
          </p:nvSpPr>
          <p:spPr>
            <a:xfrm>
              <a:off x="5429256" y="3429000"/>
              <a:ext cx="2286016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2000" b="1" i="1" dirty="0" smtClean="0">
                  <a:solidFill>
                    <a:srgbClr val="003300"/>
                  </a:solidFill>
                  <a:latin typeface="Georgia" pitchFamily="18" charset="0"/>
                </a:rPr>
                <a:t>Показать ход решения</a:t>
              </a:r>
              <a:endParaRPr lang="ru-RU" sz="2000" b="1" i="1" dirty="0">
                <a:solidFill>
                  <a:srgbClr val="003300"/>
                </a:solidFill>
                <a:latin typeface="Georgia" pitchFamily="18" charset="0"/>
              </a:endParaRPr>
            </a:p>
          </p:txBody>
        </p:sp>
      </p:grpSp>
      <p:sp>
        <p:nvSpPr>
          <p:cNvPr id="91" name="Прямоугольник 90">
            <a:hlinkClick r:id="rId8" action="ppaction://hlinksldjump"/>
          </p:cNvPr>
          <p:cNvSpPr/>
          <p:nvPr/>
        </p:nvSpPr>
        <p:spPr>
          <a:xfrm>
            <a:off x="214282" y="3571876"/>
            <a:ext cx="7143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003300"/>
                </a:solidFill>
                <a:latin typeface="Georgia" pitchFamily="18" charset="0"/>
              </a:rPr>
              <a:t>13</a:t>
            </a:r>
            <a:endParaRPr lang="ru-RU" sz="32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92" name="Прямоугольник 91">
            <a:hlinkClick r:id="rId9" action="ppaction://hlinksldjump"/>
          </p:cNvPr>
          <p:cNvSpPr/>
          <p:nvPr/>
        </p:nvSpPr>
        <p:spPr>
          <a:xfrm>
            <a:off x="214282" y="4286256"/>
            <a:ext cx="7143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003300"/>
                </a:solidFill>
                <a:latin typeface="Georgia" pitchFamily="18" charset="0"/>
              </a:rPr>
              <a:t>14</a:t>
            </a:r>
            <a:endParaRPr lang="ru-RU" sz="32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93" name="Прямоугольник 92">
            <a:hlinkClick r:id="rId10" action="ppaction://hlinksldjump"/>
          </p:cNvPr>
          <p:cNvSpPr/>
          <p:nvPr/>
        </p:nvSpPr>
        <p:spPr>
          <a:xfrm>
            <a:off x="214282" y="5000636"/>
            <a:ext cx="7143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003300"/>
                </a:solidFill>
                <a:latin typeface="Georgia" pitchFamily="18" charset="0"/>
              </a:rPr>
              <a:t>15</a:t>
            </a:r>
            <a:endParaRPr lang="ru-RU" sz="32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pic>
        <p:nvPicPr>
          <p:cNvPr id="48131" name="Picture 3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71802" y="4500570"/>
            <a:ext cx="3028950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8132" name="Picture 4"/>
          <p:cNvPicPr>
            <a:picLocks noChangeAspect="1" noChangeArrowheads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43372" y="4500570"/>
            <a:ext cx="571504" cy="313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9" name="Рисунок 48" descr="92982085_3265567_443559905514121024.gif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858016" y="4371040"/>
            <a:ext cx="1785950" cy="1962582"/>
          </a:xfrm>
          <a:prstGeom prst="rect">
            <a:avLst/>
          </a:prstGeom>
        </p:spPr>
      </p:pic>
      <p:sp>
        <p:nvSpPr>
          <p:cNvPr id="50" name="Управляющая кнопка: домой 49">
            <a:hlinkClick r:id="rId14" action="ppaction://hlinksldjump" highlightClick="1"/>
          </p:cNvPr>
          <p:cNvSpPr/>
          <p:nvPr/>
        </p:nvSpPr>
        <p:spPr>
          <a:xfrm>
            <a:off x="285720" y="5643578"/>
            <a:ext cx="642942" cy="571504"/>
          </a:xfrm>
          <a:prstGeom prst="actionButtonHom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8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48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71" grpId="0"/>
      <p:bldP spid="72" grpId="0"/>
      <p:bldP spid="86" grpId="0"/>
      <p:bldP spid="86" grpId="1"/>
      <p:bldP spid="86" grpId="2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85720" y="285728"/>
            <a:ext cx="8572560" cy="6357982"/>
          </a:xfrm>
          <a:prstGeom prst="roundRect">
            <a:avLst>
              <a:gd name="adj" fmla="val 7281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928662" y="500042"/>
            <a:ext cx="7643866" cy="5929354"/>
          </a:xfrm>
          <a:prstGeom prst="roundRect">
            <a:avLst>
              <a:gd name="adj" fmla="val 7281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143240" y="714356"/>
            <a:ext cx="28575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i="1" dirty="0" smtClean="0">
                <a:solidFill>
                  <a:srgbClr val="003300"/>
                </a:solidFill>
                <a:latin typeface="Georgia" pitchFamily="18" charset="0"/>
              </a:rPr>
              <a:t>9</a:t>
            </a:r>
            <a:r>
              <a:rPr lang="en-US" sz="2400" b="1" i="1" dirty="0" smtClean="0">
                <a:solidFill>
                  <a:srgbClr val="003300"/>
                </a:solidFill>
                <a:latin typeface="Georgia" pitchFamily="18" charset="0"/>
              </a:rPr>
              <a:t> </a:t>
            </a:r>
            <a:r>
              <a:rPr lang="ru-RU" sz="2400" b="1" i="1" dirty="0" smtClean="0">
                <a:solidFill>
                  <a:srgbClr val="003300"/>
                </a:solidFill>
                <a:latin typeface="Georgia" pitchFamily="18" charset="0"/>
              </a:rPr>
              <a:t> вопрос</a:t>
            </a:r>
            <a:endParaRPr lang="ru-RU" sz="24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285720" y="2071678"/>
            <a:ext cx="2286048" cy="857256"/>
          </a:xfrm>
          <a:prstGeom prst="roundRect">
            <a:avLst>
              <a:gd name="adj" fmla="val 31996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>
            <a:hlinkClick r:id="rId3" action="ppaction://hlinksldjump"/>
          </p:cNvPr>
          <p:cNvSpPr/>
          <p:nvPr/>
        </p:nvSpPr>
        <p:spPr>
          <a:xfrm>
            <a:off x="357158" y="642918"/>
            <a:ext cx="642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003300"/>
                </a:solidFill>
                <a:latin typeface="Georgia" pitchFamily="18" charset="0"/>
              </a:rPr>
              <a:t>7</a:t>
            </a:r>
            <a:endParaRPr lang="ru-RU" sz="32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16" name="Прямоугольник 15">
            <a:hlinkClick r:id="rId4" action="ppaction://hlinksldjump"/>
          </p:cNvPr>
          <p:cNvSpPr/>
          <p:nvPr/>
        </p:nvSpPr>
        <p:spPr>
          <a:xfrm>
            <a:off x="285720" y="1428736"/>
            <a:ext cx="642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003300"/>
                </a:solidFill>
                <a:latin typeface="Georgia" pitchFamily="18" charset="0"/>
              </a:rPr>
              <a:t>8</a:t>
            </a:r>
            <a:endParaRPr lang="ru-RU" sz="32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17" name="Прямоугольник 16">
            <a:hlinkClick r:id="rId5" action="ppaction://hlinksldjump"/>
          </p:cNvPr>
          <p:cNvSpPr/>
          <p:nvPr/>
        </p:nvSpPr>
        <p:spPr>
          <a:xfrm>
            <a:off x="285720" y="2143116"/>
            <a:ext cx="642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003300"/>
                </a:solidFill>
                <a:latin typeface="Georgia" pitchFamily="18" charset="0"/>
              </a:rPr>
              <a:t>9</a:t>
            </a:r>
            <a:endParaRPr lang="ru-RU" sz="32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18" name="Прямоугольник 17">
            <a:hlinkClick r:id="rId6" action="ppaction://hlinksldjump"/>
          </p:cNvPr>
          <p:cNvSpPr/>
          <p:nvPr/>
        </p:nvSpPr>
        <p:spPr>
          <a:xfrm>
            <a:off x="214282" y="2857496"/>
            <a:ext cx="7143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003300"/>
                </a:solidFill>
                <a:latin typeface="Georgia" pitchFamily="18" charset="0"/>
              </a:rPr>
              <a:t>10</a:t>
            </a:r>
            <a:endParaRPr lang="ru-RU" sz="32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4096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65" name="Rectangle 5"/>
          <p:cNvSpPr>
            <a:spLocks noChangeArrowheads="1"/>
          </p:cNvSpPr>
          <p:nvPr/>
        </p:nvSpPr>
        <p:spPr bwMode="auto">
          <a:xfrm>
            <a:off x="0" y="638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67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68" name="Rectangle 8"/>
          <p:cNvSpPr>
            <a:spLocks noChangeArrowheads="1"/>
          </p:cNvSpPr>
          <p:nvPr/>
        </p:nvSpPr>
        <p:spPr bwMode="auto">
          <a:xfrm>
            <a:off x="0" y="638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70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77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3" name="Группа 61"/>
          <p:cNvGrpSpPr/>
          <p:nvPr/>
        </p:nvGrpSpPr>
        <p:grpSpPr>
          <a:xfrm>
            <a:off x="3000364" y="2824435"/>
            <a:ext cx="3500462" cy="3000396"/>
            <a:chOff x="3071802" y="1357298"/>
            <a:chExt cx="3500462" cy="3000396"/>
          </a:xfrm>
        </p:grpSpPr>
        <p:cxnSp>
          <p:nvCxnSpPr>
            <p:cNvPr id="52" name="Прямая со стрелкой 51"/>
            <p:cNvCxnSpPr/>
            <p:nvPr/>
          </p:nvCxnSpPr>
          <p:spPr>
            <a:xfrm rot="5400000" flipH="1" flipV="1">
              <a:off x="3036877" y="2892421"/>
              <a:ext cx="2928958" cy="1588"/>
            </a:xfrm>
            <a:prstGeom prst="straightConnector1">
              <a:avLst/>
            </a:prstGeom>
            <a:ln w="38100">
              <a:solidFill>
                <a:srgbClr val="0033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Прямая со стрелкой 52"/>
            <p:cNvCxnSpPr/>
            <p:nvPr/>
          </p:nvCxnSpPr>
          <p:spPr>
            <a:xfrm>
              <a:off x="3071802" y="3000372"/>
              <a:ext cx="3214710" cy="1588"/>
            </a:xfrm>
            <a:prstGeom prst="straightConnector1">
              <a:avLst/>
            </a:prstGeom>
            <a:ln w="38100">
              <a:solidFill>
                <a:srgbClr val="0033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Овал 56"/>
            <p:cNvSpPr/>
            <p:nvPr/>
          </p:nvSpPr>
          <p:spPr>
            <a:xfrm>
              <a:off x="3643306" y="2143116"/>
              <a:ext cx="1714512" cy="1714512"/>
            </a:xfrm>
            <a:prstGeom prst="ellipse">
              <a:avLst/>
            </a:prstGeom>
            <a:noFill/>
            <a:ln w="38100">
              <a:solidFill>
                <a:srgbClr val="00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8" name="Прямоугольник 57"/>
            <p:cNvSpPr/>
            <p:nvPr/>
          </p:nvSpPr>
          <p:spPr>
            <a:xfrm>
              <a:off x="4500562" y="1357298"/>
              <a:ext cx="50006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2400" b="1" i="1" dirty="0" smtClean="0">
                  <a:solidFill>
                    <a:srgbClr val="003300"/>
                  </a:solidFill>
                  <a:latin typeface="Georgia" pitchFamily="18" charset="0"/>
                </a:rPr>
                <a:t>у</a:t>
              </a:r>
              <a:endParaRPr lang="ru-RU" sz="2400" b="1" i="1" dirty="0">
                <a:solidFill>
                  <a:srgbClr val="003300"/>
                </a:solidFill>
                <a:latin typeface="Georgia" pitchFamily="18" charset="0"/>
              </a:endParaRPr>
            </a:p>
          </p:txBody>
        </p:sp>
        <p:sp>
          <p:nvSpPr>
            <p:cNvPr id="59" name="Прямоугольник 58"/>
            <p:cNvSpPr/>
            <p:nvPr/>
          </p:nvSpPr>
          <p:spPr>
            <a:xfrm>
              <a:off x="6072198" y="2643182"/>
              <a:ext cx="50006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2400" b="1" i="1" dirty="0" err="1" smtClean="0">
                  <a:solidFill>
                    <a:srgbClr val="003300"/>
                  </a:solidFill>
                  <a:latin typeface="Georgia" pitchFamily="18" charset="0"/>
                </a:rPr>
                <a:t>х</a:t>
              </a:r>
              <a:endParaRPr lang="ru-RU" sz="2400" b="1" i="1" dirty="0">
                <a:solidFill>
                  <a:srgbClr val="003300"/>
                </a:solidFill>
                <a:latin typeface="Georgia" pitchFamily="18" charset="0"/>
              </a:endParaRPr>
            </a:p>
          </p:txBody>
        </p:sp>
        <p:sp>
          <p:nvSpPr>
            <p:cNvPr id="60" name="Прямоугольник 59"/>
            <p:cNvSpPr/>
            <p:nvPr/>
          </p:nvSpPr>
          <p:spPr>
            <a:xfrm>
              <a:off x="4143372" y="2928934"/>
              <a:ext cx="50006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2400" b="1" dirty="0" smtClean="0">
                  <a:solidFill>
                    <a:srgbClr val="003300"/>
                  </a:solidFill>
                  <a:latin typeface="Georgia" pitchFamily="18" charset="0"/>
                </a:rPr>
                <a:t>0</a:t>
              </a:r>
              <a:endParaRPr lang="ru-RU" sz="2400" b="1" dirty="0">
                <a:solidFill>
                  <a:srgbClr val="003300"/>
                </a:solidFill>
                <a:latin typeface="Georgia" pitchFamily="18" charset="0"/>
              </a:endParaRPr>
            </a:p>
          </p:txBody>
        </p:sp>
      </p:grpSp>
      <p:sp>
        <p:nvSpPr>
          <p:cNvPr id="71" name="Прямоугольник 70"/>
          <p:cNvSpPr/>
          <p:nvPr/>
        </p:nvSpPr>
        <p:spPr>
          <a:xfrm>
            <a:off x="4286248" y="3967443"/>
            <a:ext cx="2857520" cy="543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400" b="1" i="1" baseline="-25000" dirty="0" smtClean="0">
                <a:solidFill>
                  <a:srgbClr val="990000"/>
                </a:solidFill>
                <a:latin typeface="Georgia" pitchFamily="18" charset="0"/>
              </a:rPr>
              <a:t>.</a:t>
            </a:r>
            <a:r>
              <a:rPr lang="ru-RU" sz="2000" b="1" i="1" dirty="0" smtClean="0">
                <a:solidFill>
                  <a:srgbClr val="990000"/>
                </a:solidFill>
                <a:latin typeface="Georgia" pitchFamily="18" charset="0"/>
              </a:rPr>
              <a:t>Р(1;0)</a:t>
            </a:r>
            <a:endParaRPr lang="ru-RU" sz="2000" b="1" i="1" dirty="0">
              <a:solidFill>
                <a:srgbClr val="990000"/>
              </a:solidFill>
              <a:latin typeface="Georgia" pitchFamily="18" charset="0"/>
            </a:endParaRPr>
          </a:p>
        </p:txBody>
      </p:sp>
      <p:graphicFrame>
        <p:nvGraphicFramePr>
          <p:cNvPr id="73" name="Объект 72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p:oleObj spid="_x0000_s49154" name="Формула" r:id="rId7" imgW="114120" imgH="215640" progId="Equation.3">
              <p:embed/>
            </p:oleObj>
          </a:graphicData>
        </a:graphic>
      </p:graphicFrame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11334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0" y="11334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6" name="Прямоугольник 85"/>
          <p:cNvSpPr/>
          <p:nvPr/>
        </p:nvSpPr>
        <p:spPr>
          <a:xfrm>
            <a:off x="2500298" y="5143512"/>
            <a:ext cx="2857520" cy="543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b="1" i="1" dirty="0" smtClean="0">
                <a:solidFill>
                  <a:srgbClr val="990000"/>
                </a:solidFill>
                <a:latin typeface="Georgia" pitchFamily="18" charset="0"/>
              </a:rPr>
              <a:t>М(0;-1)</a:t>
            </a:r>
            <a:r>
              <a:rPr lang="ru-RU" sz="3200" b="1" i="1" baseline="-25000" dirty="0" smtClean="0">
                <a:solidFill>
                  <a:srgbClr val="990000"/>
                </a:solidFill>
                <a:latin typeface="Georgia" pitchFamily="18" charset="0"/>
              </a:rPr>
              <a:t> </a:t>
            </a:r>
            <a:r>
              <a:rPr lang="ru-RU" sz="4400" b="1" i="1" baseline="30000" dirty="0" smtClean="0">
                <a:solidFill>
                  <a:srgbClr val="990000"/>
                </a:solidFill>
                <a:latin typeface="Georgia" pitchFamily="18" charset="0"/>
              </a:rPr>
              <a:t>.</a:t>
            </a:r>
            <a:endParaRPr lang="ru-RU" sz="2000" b="1" i="1" baseline="30000" dirty="0">
              <a:solidFill>
                <a:srgbClr val="990000"/>
              </a:solidFill>
              <a:latin typeface="Georgia" pitchFamily="18" charset="0"/>
            </a:endParaRPr>
          </a:p>
        </p:txBody>
      </p:sp>
      <p:sp>
        <p:nvSpPr>
          <p:cNvPr id="87" name="Прямоугольник 86"/>
          <p:cNvSpPr/>
          <p:nvPr/>
        </p:nvSpPr>
        <p:spPr>
          <a:xfrm>
            <a:off x="3143240" y="1643050"/>
            <a:ext cx="28575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i="1" dirty="0" smtClean="0">
                <a:solidFill>
                  <a:srgbClr val="003300"/>
                </a:solidFill>
                <a:latin typeface="Georgia" pitchFamily="18" charset="0"/>
              </a:rPr>
              <a:t>Ответ: М (0;-1)</a:t>
            </a:r>
            <a:endParaRPr lang="ru-RU" sz="24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grpSp>
        <p:nvGrpSpPr>
          <p:cNvPr id="4" name="Группа 73"/>
          <p:cNvGrpSpPr/>
          <p:nvPr/>
        </p:nvGrpSpPr>
        <p:grpSpPr>
          <a:xfrm>
            <a:off x="6286512" y="2214554"/>
            <a:ext cx="2286016" cy="857256"/>
            <a:chOff x="5429256" y="3357562"/>
            <a:chExt cx="2286016" cy="857256"/>
          </a:xfrm>
        </p:grpSpPr>
        <p:sp>
          <p:nvSpPr>
            <p:cNvPr id="89" name="Скругленный прямоугольник 88"/>
            <p:cNvSpPr/>
            <p:nvPr/>
          </p:nvSpPr>
          <p:spPr>
            <a:xfrm>
              <a:off x="5429256" y="3357562"/>
              <a:ext cx="2286016" cy="857256"/>
            </a:xfrm>
            <a:prstGeom prst="roundRect">
              <a:avLst>
                <a:gd name="adj" fmla="val 31996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100"/>
            </a:p>
          </p:txBody>
        </p:sp>
        <p:sp>
          <p:nvSpPr>
            <p:cNvPr id="90" name="Прямоугольник 89"/>
            <p:cNvSpPr/>
            <p:nvPr/>
          </p:nvSpPr>
          <p:spPr>
            <a:xfrm>
              <a:off x="5429256" y="3429000"/>
              <a:ext cx="2286016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2000" b="1" i="1" dirty="0" smtClean="0">
                  <a:solidFill>
                    <a:srgbClr val="003300"/>
                  </a:solidFill>
                  <a:latin typeface="Georgia" pitchFamily="18" charset="0"/>
                </a:rPr>
                <a:t>Показать ход решения</a:t>
              </a:r>
              <a:endParaRPr lang="ru-RU" sz="2000" b="1" i="1" dirty="0">
                <a:solidFill>
                  <a:srgbClr val="003300"/>
                </a:solidFill>
                <a:latin typeface="Georgia" pitchFamily="18" charset="0"/>
              </a:endParaRPr>
            </a:p>
          </p:txBody>
        </p:sp>
      </p:grpSp>
      <p:sp>
        <p:nvSpPr>
          <p:cNvPr id="91" name="Прямоугольник 90">
            <a:hlinkClick r:id="rId8" action="ppaction://hlinksldjump"/>
          </p:cNvPr>
          <p:cNvSpPr/>
          <p:nvPr/>
        </p:nvSpPr>
        <p:spPr>
          <a:xfrm>
            <a:off x="214282" y="3571876"/>
            <a:ext cx="7143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003300"/>
                </a:solidFill>
                <a:latin typeface="Georgia" pitchFamily="18" charset="0"/>
              </a:rPr>
              <a:t>13</a:t>
            </a:r>
            <a:endParaRPr lang="ru-RU" sz="32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92" name="Прямоугольник 91">
            <a:hlinkClick r:id="rId9" action="ppaction://hlinksldjump"/>
          </p:cNvPr>
          <p:cNvSpPr/>
          <p:nvPr/>
        </p:nvSpPr>
        <p:spPr>
          <a:xfrm>
            <a:off x="214282" y="4286256"/>
            <a:ext cx="7143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003300"/>
                </a:solidFill>
                <a:latin typeface="Georgia" pitchFamily="18" charset="0"/>
              </a:rPr>
              <a:t>14</a:t>
            </a:r>
            <a:endParaRPr lang="ru-RU" sz="32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93" name="Прямоугольник 92">
            <a:hlinkClick r:id="rId10" action="ppaction://hlinksldjump"/>
          </p:cNvPr>
          <p:cNvSpPr/>
          <p:nvPr/>
        </p:nvSpPr>
        <p:spPr>
          <a:xfrm>
            <a:off x="214282" y="5000636"/>
            <a:ext cx="7143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003300"/>
                </a:solidFill>
                <a:latin typeface="Georgia" pitchFamily="18" charset="0"/>
              </a:rPr>
              <a:t>15</a:t>
            </a:r>
            <a:endParaRPr lang="ru-RU" sz="32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49156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43" name="Группа 42"/>
          <p:cNvGrpSpPr/>
          <p:nvPr/>
        </p:nvGrpSpPr>
        <p:grpSpPr>
          <a:xfrm>
            <a:off x="5572132" y="5072074"/>
            <a:ext cx="2214578" cy="642942"/>
            <a:chOff x="5572132" y="5072074"/>
            <a:chExt cx="2214578" cy="642942"/>
          </a:xfrm>
        </p:grpSpPr>
        <p:sp>
          <p:nvSpPr>
            <p:cNvPr id="72" name="Прямоугольник 71"/>
            <p:cNvSpPr/>
            <p:nvPr/>
          </p:nvSpPr>
          <p:spPr>
            <a:xfrm>
              <a:off x="5929322" y="5181889"/>
              <a:ext cx="185738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ru-RU" sz="2000" b="1" i="1" dirty="0" smtClean="0">
                  <a:solidFill>
                    <a:srgbClr val="990000"/>
                  </a:solidFill>
                  <a:latin typeface="Georgia" pitchFamily="18" charset="0"/>
                </a:rPr>
                <a:t>=270</a:t>
              </a:r>
              <a:r>
                <a:rPr lang="ru-RU" sz="2000" b="1" i="1" baseline="30000" dirty="0" smtClean="0">
                  <a:solidFill>
                    <a:srgbClr val="990000"/>
                  </a:solidFill>
                  <a:latin typeface="Georgia" pitchFamily="18" charset="0"/>
                </a:rPr>
                <a:t>о</a:t>
              </a:r>
              <a:endParaRPr lang="ru-RU" sz="2000" b="1" i="1" dirty="0">
                <a:solidFill>
                  <a:srgbClr val="990000"/>
                </a:solidFill>
                <a:latin typeface="Georgia" pitchFamily="18" charset="0"/>
              </a:endParaRPr>
            </a:p>
          </p:txBody>
        </p:sp>
        <p:pic>
          <p:nvPicPr>
            <p:cNvPr id="49155" name="Picture 3"/>
            <p:cNvPicPr>
              <a:picLocks noChangeAspect="1" noChangeArrowheads="1"/>
            </p:cNvPicPr>
            <p:nvPr/>
          </p:nvPicPr>
          <p:blipFill>
            <a:blip r:embed="rId1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572132" y="5072074"/>
              <a:ext cx="370928" cy="642942"/>
            </a:xfrm>
            <a:prstGeom prst="rect">
              <a:avLst/>
            </a:prstGeom>
            <a:noFill/>
          </p:spPr>
        </p:pic>
      </p:grpSp>
      <p:sp>
        <p:nvSpPr>
          <p:cNvPr id="49157" name="Rectangle 5"/>
          <p:cNvSpPr>
            <a:spLocks noChangeArrowheads="1"/>
          </p:cNvSpPr>
          <p:nvPr/>
        </p:nvSpPr>
        <p:spPr bwMode="auto">
          <a:xfrm>
            <a:off x="0" y="12001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9159" name="Picture 7"/>
          <p:cNvPicPr>
            <a:picLocks noChangeAspect="1" noChangeArrowheads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57620" y="4143380"/>
            <a:ext cx="1233422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9160" name="Picture 8"/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0971"/>
          <a:stretch>
            <a:fillRect/>
          </a:stretch>
        </p:blipFill>
        <p:spPr bwMode="auto">
          <a:xfrm>
            <a:off x="2714612" y="3000372"/>
            <a:ext cx="3248025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8" name="Рисунок 47" descr="92982085_3265567_443559905514121024.gif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858016" y="4371040"/>
            <a:ext cx="1785950" cy="1962582"/>
          </a:xfrm>
          <a:prstGeom prst="rect">
            <a:avLst/>
          </a:prstGeom>
        </p:spPr>
      </p:pic>
      <p:sp>
        <p:nvSpPr>
          <p:cNvPr id="49" name="Управляющая кнопка: домой 48">
            <a:hlinkClick r:id="rId15" action="ppaction://hlinksldjump" highlightClick="1"/>
          </p:cNvPr>
          <p:cNvSpPr/>
          <p:nvPr/>
        </p:nvSpPr>
        <p:spPr>
          <a:xfrm>
            <a:off x="285720" y="5643578"/>
            <a:ext cx="642942" cy="571504"/>
          </a:xfrm>
          <a:prstGeom prst="actionButtonHom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9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49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71" grpId="0"/>
      <p:bldP spid="86" grpId="0"/>
      <p:bldP spid="86" grpId="1"/>
      <p:bldP spid="86" grpId="2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85720" y="285728"/>
            <a:ext cx="8572560" cy="6357982"/>
          </a:xfrm>
          <a:prstGeom prst="roundRect">
            <a:avLst>
              <a:gd name="adj" fmla="val 7281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928662" y="500042"/>
            <a:ext cx="7643866" cy="5929354"/>
          </a:xfrm>
          <a:prstGeom prst="roundRect">
            <a:avLst>
              <a:gd name="adj" fmla="val 7281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143240" y="714356"/>
            <a:ext cx="28575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i="1" dirty="0" smtClean="0">
                <a:solidFill>
                  <a:srgbClr val="003300"/>
                </a:solidFill>
                <a:latin typeface="Georgia" pitchFamily="18" charset="0"/>
              </a:rPr>
              <a:t>10</a:t>
            </a:r>
            <a:r>
              <a:rPr lang="en-US" sz="2400" b="1" i="1" dirty="0" smtClean="0">
                <a:solidFill>
                  <a:srgbClr val="003300"/>
                </a:solidFill>
                <a:latin typeface="Georgia" pitchFamily="18" charset="0"/>
              </a:rPr>
              <a:t> </a:t>
            </a:r>
            <a:r>
              <a:rPr lang="ru-RU" sz="2400" b="1" i="1" dirty="0" smtClean="0">
                <a:solidFill>
                  <a:srgbClr val="003300"/>
                </a:solidFill>
                <a:latin typeface="Georgia" pitchFamily="18" charset="0"/>
              </a:rPr>
              <a:t> вопрос</a:t>
            </a:r>
            <a:endParaRPr lang="ru-RU" sz="24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285720" y="2786058"/>
            <a:ext cx="2286048" cy="857256"/>
          </a:xfrm>
          <a:prstGeom prst="roundRect">
            <a:avLst>
              <a:gd name="adj" fmla="val 31996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>
            <a:hlinkClick r:id="rId3" action="ppaction://hlinksldjump"/>
          </p:cNvPr>
          <p:cNvSpPr/>
          <p:nvPr/>
        </p:nvSpPr>
        <p:spPr>
          <a:xfrm>
            <a:off x="357158" y="642918"/>
            <a:ext cx="642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003300"/>
                </a:solidFill>
                <a:latin typeface="Georgia" pitchFamily="18" charset="0"/>
              </a:rPr>
              <a:t>7</a:t>
            </a:r>
            <a:endParaRPr lang="ru-RU" sz="32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16" name="Прямоугольник 15">
            <a:hlinkClick r:id="rId4" action="ppaction://hlinksldjump"/>
          </p:cNvPr>
          <p:cNvSpPr/>
          <p:nvPr/>
        </p:nvSpPr>
        <p:spPr>
          <a:xfrm>
            <a:off x="285720" y="1428736"/>
            <a:ext cx="642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003300"/>
                </a:solidFill>
                <a:latin typeface="Georgia" pitchFamily="18" charset="0"/>
              </a:rPr>
              <a:t>8</a:t>
            </a:r>
            <a:endParaRPr lang="ru-RU" sz="32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17" name="Прямоугольник 16">
            <a:hlinkClick r:id="rId5" action="ppaction://hlinksldjump"/>
          </p:cNvPr>
          <p:cNvSpPr/>
          <p:nvPr/>
        </p:nvSpPr>
        <p:spPr>
          <a:xfrm>
            <a:off x="285720" y="2143116"/>
            <a:ext cx="642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003300"/>
                </a:solidFill>
                <a:latin typeface="Georgia" pitchFamily="18" charset="0"/>
              </a:rPr>
              <a:t>9</a:t>
            </a:r>
            <a:endParaRPr lang="ru-RU" sz="32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18" name="Прямоугольник 17">
            <a:hlinkClick r:id="rId6" action="ppaction://hlinksldjump"/>
          </p:cNvPr>
          <p:cNvSpPr/>
          <p:nvPr/>
        </p:nvSpPr>
        <p:spPr>
          <a:xfrm>
            <a:off x="214282" y="2857496"/>
            <a:ext cx="7143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003300"/>
                </a:solidFill>
                <a:latin typeface="Georgia" pitchFamily="18" charset="0"/>
              </a:rPr>
              <a:t>10</a:t>
            </a:r>
            <a:endParaRPr lang="ru-RU" sz="32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4096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65" name="Rectangle 5"/>
          <p:cNvSpPr>
            <a:spLocks noChangeArrowheads="1"/>
          </p:cNvSpPr>
          <p:nvPr/>
        </p:nvSpPr>
        <p:spPr bwMode="auto">
          <a:xfrm>
            <a:off x="0" y="638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67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68" name="Rectangle 8"/>
          <p:cNvSpPr>
            <a:spLocks noChangeArrowheads="1"/>
          </p:cNvSpPr>
          <p:nvPr/>
        </p:nvSpPr>
        <p:spPr bwMode="auto">
          <a:xfrm>
            <a:off x="0" y="638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70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77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3" name="Группа 61"/>
          <p:cNvGrpSpPr/>
          <p:nvPr/>
        </p:nvGrpSpPr>
        <p:grpSpPr>
          <a:xfrm>
            <a:off x="2500298" y="1571612"/>
            <a:ext cx="4572032" cy="4033565"/>
            <a:chOff x="3071802" y="1357298"/>
            <a:chExt cx="3500462" cy="3000396"/>
          </a:xfrm>
        </p:grpSpPr>
        <p:cxnSp>
          <p:nvCxnSpPr>
            <p:cNvPr id="52" name="Прямая со стрелкой 51"/>
            <p:cNvCxnSpPr/>
            <p:nvPr/>
          </p:nvCxnSpPr>
          <p:spPr>
            <a:xfrm rot="5400000" flipH="1" flipV="1">
              <a:off x="3036877" y="2892421"/>
              <a:ext cx="2928958" cy="1588"/>
            </a:xfrm>
            <a:prstGeom prst="straightConnector1">
              <a:avLst/>
            </a:prstGeom>
            <a:ln w="38100">
              <a:solidFill>
                <a:srgbClr val="0033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Прямая со стрелкой 52"/>
            <p:cNvCxnSpPr/>
            <p:nvPr/>
          </p:nvCxnSpPr>
          <p:spPr>
            <a:xfrm>
              <a:off x="3071802" y="3000372"/>
              <a:ext cx="3214710" cy="1588"/>
            </a:xfrm>
            <a:prstGeom prst="straightConnector1">
              <a:avLst/>
            </a:prstGeom>
            <a:ln w="38100">
              <a:solidFill>
                <a:srgbClr val="0033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Овал 56"/>
            <p:cNvSpPr/>
            <p:nvPr/>
          </p:nvSpPr>
          <p:spPr>
            <a:xfrm>
              <a:off x="3643306" y="2143116"/>
              <a:ext cx="1714512" cy="1714512"/>
            </a:xfrm>
            <a:prstGeom prst="ellipse">
              <a:avLst/>
            </a:prstGeom>
            <a:noFill/>
            <a:ln w="38100">
              <a:solidFill>
                <a:srgbClr val="00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8" name="Прямоугольник 57"/>
            <p:cNvSpPr/>
            <p:nvPr/>
          </p:nvSpPr>
          <p:spPr>
            <a:xfrm>
              <a:off x="4500562" y="1357298"/>
              <a:ext cx="50006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2400" b="1" i="1" dirty="0" smtClean="0">
                  <a:solidFill>
                    <a:srgbClr val="003300"/>
                  </a:solidFill>
                  <a:latin typeface="Georgia" pitchFamily="18" charset="0"/>
                </a:rPr>
                <a:t>у</a:t>
              </a:r>
              <a:endParaRPr lang="ru-RU" sz="2400" b="1" i="1" dirty="0">
                <a:solidFill>
                  <a:srgbClr val="003300"/>
                </a:solidFill>
                <a:latin typeface="Georgia" pitchFamily="18" charset="0"/>
              </a:endParaRPr>
            </a:p>
          </p:txBody>
        </p:sp>
        <p:sp>
          <p:nvSpPr>
            <p:cNvPr id="59" name="Прямоугольник 58"/>
            <p:cNvSpPr/>
            <p:nvPr/>
          </p:nvSpPr>
          <p:spPr>
            <a:xfrm>
              <a:off x="6072198" y="2643182"/>
              <a:ext cx="50006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2400" b="1" i="1" dirty="0" err="1" smtClean="0">
                  <a:solidFill>
                    <a:srgbClr val="003300"/>
                  </a:solidFill>
                  <a:latin typeface="Georgia" pitchFamily="18" charset="0"/>
                </a:rPr>
                <a:t>х</a:t>
              </a:r>
              <a:endParaRPr lang="ru-RU" sz="2400" b="1" i="1" dirty="0">
                <a:solidFill>
                  <a:srgbClr val="003300"/>
                </a:solidFill>
                <a:latin typeface="Georgia" pitchFamily="18" charset="0"/>
              </a:endParaRPr>
            </a:p>
          </p:txBody>
        </p:sp>
        <p:sp>
          <p:nvSpPr>
            <p:cNvPr id="60" name="Прямоугольник 59"/>
            <p:cNvSpPr/>
            <p:nvPr/>
          </p:nvSpPr>
          <p:spPr>
            <a:xfrm>
              <a:off x="4143372" y="2928934"/>
              <a:ext cx="50006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2400" b="1" dirty="0" smtClean="0">
                  <a:solidFill>
                    <a:srgbClr val="003300"/>
                  </a:solidFill>
                  <a:latin typeface="Georgia" pitchFamily="18" charset="0"/>
                </a:rPr>
                <a:t>0</a:t>
              </a:r>
              <a:endParaRPr lang="ru-RU" sz="2400" b="1" dirty="0">
                <a:solidFill>
                  <a:srgbClr val="003300"/>
                </a:solidFill>
                <a:latin typeface="Georgia" pitchFamily="18" charset="0"/>
              </a:endParaRPr>
            </a:p>
          </p:txBody>
        </p:sp>
      </p:grpSp>
      <p:sp>
        <p:nvSpPr>
          <p:cNvPr id="71" name="Прямоугольник 70"/>
          <p:cNvSpPr/>
          <p:nvPr/>
        </p:nvSpPr>
        <p:spPr>
          <a:xfrm>
            <a:off x="4429124" y="3214686"/>
            <a:ext cx="28575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800" b="1" i="1" baseline="-25000" dirty="0" smtClean="0">
                <a:solidFill>
                  <a:srgbClr val="990000"/>
                </a:solidFill>
                <a:latin typeface="Georgia" pitchFamily="18" charset="0"/>
              </a:rPr>
              <a:t>.</a:t>
            </a:r>
            <a:r>
              <a:rPr lang="ru-RU" sz="2000" b="1" i="1" dirty="0" smtClean="0">
                <a:solidFill>
                  <a:srgbClr val="990000"/>
                </a:solidFill>
                <a:latin typeface="Georgia" pitchFamily="18" charset="0"/>
              </a:rPr>
              <a:t>Р(1;0)</a:t>
            </a:r>
            <a:endParaRPr lang="ru-RU" sz="2000" b="1" i="1" dirty="0">
              <a:solidFill>
                <a:srgbClr val="990000"/>
              </a:solidFill>
              <a:latin typeface="Georgia" pitchFamily="18" charset="0"/>
            </a:endParaRPr>
          </a:p>
        </p:txBody>
      </p:sp>
      <p:graphicFrame>
        <p:nvGraphicFramePr>
          <p:cNvPr id="73" name="Объект 72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p:oleObj spid="_x0000_s57346" name="Формула" r:id="rId7" imgW="114120" imgH="215640" progId="Equation.3">
              <p:embed/>
            </p:oleObj>
          </a:graphicData>
        </a:graphic>
      </p:graphicFrame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11334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0" y="11334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1" name="Прямоугольник 90">
            <a:hlinkClick r:id="rId8" action="ppaction://hlinksldjump"/>
          </p:cNvPr>
          <p:cNvSpPr/>
          <p:nvPr/>
        </p:nvSpPr>
        <p:spPr>
          <a:xfrm>
            <a:off x="214282" y="3571876"/>
            <a:ext cx="7143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003300"/>
                </a:solidFill>
                <a:latin typeface="Georgia" pitchFamily="18" charset="0"/>
              </a:rPr>
              <a:t>13</a:t>
            </a:r>
            <a:endParaRPr lang="ru-RU" sz="32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92" name="Прямоугольник 91">
            <a:hlinkClick r:id="rId9" action="ppaction://hlinksldjump"/>
          </p:cNvPr>
          <p:cNvSpPr/>
          <p:nvPr/>
        </p:nvSpPr>
        <p:spPr>
          <a:xfrm>
            <a:off x="214282" y="4286256"/>
            <a:ext cx="7143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003300"/>
                </a:solidFill>
                <a:latin typeface="Georgia" pitchFamily="18" charset="0"/>
              </a:rPr>
              <a:t>14</a:t>
            </a:r>
            <a:endParaRPr lang="ru-RU" sz="32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93" name="Прямоугольник 92">
            <a:hlinkClick r:id="rId10" action="ppaction://hlinksldjump"/>
          </p:cNvPr>
          <p:cNvSpPr/>
          <p:nvPr/>
        </p:nvSpPr>
        <p:spPr>
          <a:xfrm>
            <a:off x="214282" y="5000636"/>
            <a:ext cx="7143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003300"/>
                </a:solidFill>
                <a:latin typeface="Georgia" pitchFamily="18" charset="0"/>
              </a:rPr>
              <a:t>15</a:t>
            </a:r>
            <a:endParaRPr lang="ru-RU" sz="32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49156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49155" name="Picture 3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29124" y="4929198"/>
            <a:ext cx="370928" cy="642942"/>
          </a:xfrm>
          <a:prstGeom prst="rect">
            <a:avLst/>
          </a:prstGeom>
          <a:noFill/>
        </p:spPr>
      </p:pic>
      <p:sp>
        <p:nvSpPr>
          <p:cNvPr id="49157" name="Rectangle 5"/>
          <p:cNvSpPr>
            <a:spLocks noChangeArrowheads="1"/>
          </p:cNvSpPr>
          <p:nvPr/>
        </p:nvSpPr>
        <p:spPr bwMode="auto">
          <a:xfrm>
            <a:off x="0" y="12001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8" name="Рисунок 47" descr="92982085_3265567_443559905514121024.gif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858016" y="4371040"/>
            <a:ext cx="1785950" cy="1962582"/>
          </a:xfrm>
          <a:prstGeom prst="rect">
            <a:avLst/>
          </a:prstGeom>
        </p:spPr>
      </p:pic>
      <p:sp>
        <p:nvSpPr>
          <p:cNvPr id="49" name="Управляющая кнопка: домой 48">
            <a:hlinkClick r:id="rId13" action="ppaction://hlinksldjump" highlightClick="1"/>
          </p:cNvPr>
          <p:cNvSpPr/>
          <p:nvPr/>
        </p:nvSpPr>
        <p:spPr>
          <a:xfrm>
            <a:off x="285720" y="5643578"/>
            <a:ext cx="642942" cy="571504"/>
          </a:xfrm>
          <a:prstGeom prst="actionButtonHom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6" name="Picture 13"/>
          <p:cNvPicPr>
            <a:picLocks noChangeAspect="1" noChangeArrowheads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43372" y="1928802"/>
            <a:ext cx="214314" cy="676275"/>
          </a:xfrm>
          <a:prstGeom prst="rect">
            <a:avLst/>
          </a:prstGeom>
          <a:noFill/>
        </p:spPr>
      </p:pic>
      <p:sp>
        <p:nvSpPr>
          <p:cNvPr id="47" name="Прямоугольник 46"/>
          <p:cNvSpPr/>
          <p:nvPr/>
        </p:nvSpPr>
        <p:spPr>
          <a:xfrm>
            <a:off x="2857488" y="3286124"/>
            <a:ext cx="4219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sz="2800" b="1" i="1" dirty="0" smtClean="0">
                <a:solidFill>
                  <a:srgbClr val="990000"/>
                </a:solidFill>
                <a:latin typeface="Georgia" pitchFamily="18" charset="0"/>
              </a:rPr>
              <a:t>π</a:t>
            </a:r>
            <a:endParaRPr lang="ru-RU" sz="2800" dirty="0"/>
          </a:p>
        </p:txBody>
      </p:sp>
      <p:sp>
        <p:nvSpPr>
          <p:cNvPr id="50" name="Прямоугольник 49"/>
          <p:cNvSpPr/>
          <p:nvPr/>
        </p:nvSpPr>
        <p:spPr>
          <a:xfrm>
            <a:off x="5429256" y="3714752"/>
            <a:ext cx="6463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 smtClean="0">
                <a:solidFill>
                  <a:srgbClr val="990000"/>
                </a:solidFill>
                <a:latin typeface="Georgia" pitchFamily="18" charset="0"/>
              </a:rPr>
              <a:t>2</a:t>
            </a:r>
            <a:r>
              <a:rPr lang="el-GR" sz="2800" b="1" i="1" dirty="0" smtClean="0">
                <a:solidFill>
                  <a:srgbClr val="990000"/>
                </a:solidFill>
                <a:latin typeface="Georgia" pitchFamily="18" charset="0"/>
              </a:rPr>
              <a:t>π</a:t>
            </a:r>
            <a:endParaRPr lang="ru-RU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85720" y="285728"/>
            <a:ext cx="8572560" cy="6357982"/>
          </a:xfrm>
          <a:prstGeom prst="roundRect">
            <a:avLst>
              <a:gd name="adj" fmla="val 7281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928662" y="500042"/>
            <a:ext cx="7643866" cy="5929354"/>
          </a:xfrm>
          <a:prstGeom prst="roundRect">
            <a:avLst>
              <a:gd name="adj" fmla="val 7281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143240" y="714356"/>
            <a:ext cx="28575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i="1" dirty="0" smtClean="0">
                <a:solidFill>
                  <a:srgbClr val="003300"/>
                </a:solidFill>
                <a:latin typeface="Georgia" pitchFamily="18" charset="0"/>
              </a:rPr>
              <a:t>13 вопрос</a:t>
            </a:r>
            <a:endParaRPr lang="ru-RU" sz="24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285720" y="3500438"/>
            <a:ext cx="2286048" cy="857256"/>
          </a:xfrm>
          <a:prstGeom prst="roundRect">
            <a:avLst>
              <a:gd name="adj" fmla="val 31996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>
            <a:hlinkClick r:id="rId3" action="ppaction://hlinksldjump"/>
          </p:cNvPr>
          <p:cNvSpPr/>
          <p:nvPr/>
        </p:nvSpPr>
        <p:spPr>
          <a:xfrm>
            <a:off x="357158" y="642918"/>
            <a:ext cx="642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003300"/>
                </a:solidFill>
                <a:latin typeface="Georgia" pitchFamily="18" charset="0"/>
              </a:rPr>
              <a:t>7</a:t>
            </a:r>
            <a:endParaRPr lang="ru-RU" sz="32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16" name="Прямоугольник 15">
            <a:hlinkClick r:id="rId4" action="ppaction://hlinksldjump"/>
          </p:cNvPr>
          <p:cNvSpPr/>
          <p:nvPr/>
        </p:nvSpPr>
        <p:spPr>
          <a:xfrm>
            <a:off x="285720" y="1428736"/>
            <a:ext cx="642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003300"/>
                </a:solidFill>
                <a:latin typeface="Georgia" pitchFamily="18" charset="0"/>
              </a:rPr>
              <a:t>8</a:t>
            </a:r>
            <a:endParaRPr lang="ru-RU" sz="32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17" name="Прямоугольник 16">
            <a:hlinkClick r:id="rId5" action="ppaction://hlinksldjump"/>
          </p:cNvPr>
          <p:cNvSpPr/>
          <p:nvPr/>
        </p:nvSpPr>
        <p:spPr>
          <a:xfrm>
            <a:off x="285720" y="2143116"/>
            <a:ext cx="642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003300"/>
                </a:solidFill>
                <a:latin typeface="Georgia" pitchFamily="18" charset="0"/>
              </a:rPr>
              <a:t>9</a:t>
            </a:r>
            <a:endParaRPr lang="ru-RU" sz="32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18" name="Прямоугольник 17">
            <a:hlinkClick r:id="rId6" action="ppaction://hlinksldjump"/>
          </p:cNvPr>
          <p:cNvSpPr/>
          <p:nvPr/>
        </p:nvSpPr>
        <p:spPr>
          <a:xfrm>
            <a:off x="214282" y="2857496"/>
            <a:ext cx="7143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003300"/>
                </a:solidFill>
                <a:latin typeface="Georgia" pitchFamily="18" charset="0"/>
              </a:rPr>
              <a:t>10</a:t>
            </a:r>
            <a:endParaRPr lang="ru-RU" sz="32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4096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65" name="Rectangle 5"/>
          <p:cNvSpPr>
            <a:spLocks noChangeArrowheads="1"/>
          </p:cNvSpPr>
          <p:nvPr/>
        </p:nvSpPr>
        <p:spPr bwMode="auto">
          <a:xfrm>
            <a:off x="0" y="638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67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68" name="Rectangle 8"/>
          <p:cNvSpPr>
            <a:spLocks noChangeArrowheads="1"/>
          </p:cNvSpPr>
          <p:nvPr/>
        </p:nvSpPr>
        <p:spPr bwMode="auto">
          <a:xfrm>
            <a:off x="0" y="638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70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77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3" name="Группа 61"/>
          <p:cNvGrpSpPr/>
          <p:nvPr/>
        </p:nvGrpSpPr>
        <p:grpSpPr>
          <a:xfrm>
            <a:off x="3000364" y="2824435"/>
            <a:ext cx="3500462" cy="3000396"/>
            <a:chOff x="3071802" y="1357298"/>
            <a:chExt cx="3500462" cy="3000396"/>
          </a:xfrm>
        </p:grpSpPr>
        <p:cxnSp>
          <p:nvCxnSpPr>
            <p:cNvPr id="52" name="Прямая со стрелкой 51"/>
            <p:cNvCxnSpPr/>
            <p:nvPr/>
          </p:nvCxnSpPr>
          <p:spPr>
            <a:xfrm rot="5400000" flipH="1" flipV="1">
              <a:off x="3036877" y="2892421"/>
              <a:ext cx="2928958" cy="1588"/>
            </a:xfrm>
            <a:prstGeom prst="straightConnector1">
              <a:avLst/>
            </a:prstGeom>
            <a:ln w="38100">
              <a:solidFill>
                <a:srgbClr val="0033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Прямая со стрелкой 52"/>
            <p:cNvCxnSpPr/>
            <p:nvPr/>
          </p:nvCxnSpPr>
          <p:spPr>
            <a:xfrm>
              <a:off x="3071802" y="3000372"/>
              <a:ext cx="3214710" cy="1588"/>
            </a:xfrm>
            <a:prstGeom prst="straightConnector1">
              <a:avLst/>
            </a:prstGeom>
            <a:ln w="38100">
              <a:solidFill>
                <a:srgbClr val="0033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Овал 56"/>
            <p:cNvSpPr/>
            <p:nvPr/>
          </p:nvSpPr>
          <p:spPr>
            <a:xfrm>
              <a:off x="3643306" y="2143116"/>
              <a:ext cx="1714512" cy="1714512"/>
            </a:xfrm>
            <a:prstGeom prst="ellipse">
              <a:avLst/>
            </a:prstGeom>
            <a:noFill/>
            <a:ln w="38100">
              <a:solidFill>
                <a:srgbClr val="00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8" name="Прямоугольник 57"/>
            <p:cNvSpPr/>
            <p:nvPr/>
          </p:nvSpPr>
          <p:spPr>
            <a:xfrm>
              <a:off x="4500562" y="1357298"/>
              <a:ext cx="50006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2400" b="1" i="1" dirty="0" smtClean="0">
                  <a:solidFill>
                    <a:srgbClr val="003300"/>
                  </a:solidFill>
                  <a:latin typeface="Georgia" pitchFamily="18" charset="0"/>
                </a:rPr>
                <a:t>у</a:t>
              </a:r>
              <a:endParaRPr lang="ru-RU" sz="2400" b="1" i="1" dirty="0">
                <a:solidFill>
                  <a:srgbClr val="003300"/>
                </a:solidFill>
                <a:latin typeface="Georgia" pitchFamily="18" charset="0"/>
              </a:endParaRPr>
            </a:p>
          </p:txBody>
        </p:sp>
        <p:sp>
          <p:nvSpPr>
            <p:cNvPr id="59" name="Прямоугольник 58"/>
            <p:cNvSpPr/>
            <p:nvPr/>
          </p:nvSpPr>
          <p:spPr>
            <a:xfrm>
              <a:off x="6072198" y="2643182"/>
              <a:ext cx="50006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2400" b="1" i="1" dirty="0" err="1" smtClean="0">
                  <a:solidFill>
                    <a:srgbClr val="003300"/>
                  </a:solidFill>
                  <a:latin typeface="Georgia" pitchFamily="18" charset="0"/>
                </a:rPr>
                <a:t>х</a:t>
              </a:r>
              <a:endParaRPr lang="ru-RU" sz="2400" b="1" i="1" dirty="0">
                <a:solidFill>
                  <a:srgbClr val="003300"/>
                </a:solidFill>
                <a:latin typeface="Georgia" pitchFamily="18" charset="0"/>
              </a:endParaRPr>
            </a:p>
          </p:txBody>
        </p:sp>
        <p:sp>
          <p:nvSpPr>
            <p:cNvPr id="60" name="Прямоугольник 59"/>
            <p:cNvSpPr/>
            <p:nvPr/>
          </p:nvSpPr>
          <p:spPr>
            <a:xfrm>
              <a:off x="4143372" y="2928934"/>
              <a:ext cx="50006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2400" b="1" dirty="0" smtClean="0">
                  <a:solidFill>
                    <a:srgbClr val="003300"/>
                  </a:solidFill>
                  <a:latin typeface="Georgia" pitchFamily="18" charset="0"/>
                </a:rPr>
                <a:t>0</a:t>
              </a:r>
              <a:endParaRPr lang="ru-RU" sz="2400" b="1" dirty="0">
                <a:solidFill>
                  <a:srgbClr val="003300"/>
                </a:solidFill>
                <a:latin typeface="Georgia" pitchFamily="18" charset="0"/>
              </a:endParaRPr>
            </a:p>
          </p:txBody>
        </p:sp>
      </p:grpSp>
      <p:sp>
        <p:nvSpPr>
          <p:cNvPr id="71" name="Прямоугольник 70"/>
          <p:cNvSpPr/>
          <p:nvPr/>
        </p:nvSpPr>
        <p:spPr>
          <a:xfrm>
            <a:off x="4286248" y="3967443"/>
            <a:ext cx="2857520" cy="543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400" b="1" i="1" baseline="-25000" dirty="0" smtClean="0">
                <a:solidFill>
                  <a:srgbClr val="990000"/>
                </a:solidFill>
                <a:latin typeface="Georgia" pitchFamily="18" charset="0"/>
              </a:rPr>
              <a:t>.</a:t>
            </a:r>
            <a:r>
              <a:rPr lang="ru-RU" sz="2000" b="1" i="1" dirty="0" smtClean="0">
                <a:solidFill>
                  <a:srgbClr val="990000"/>
                </a:solidFill>
                <a:latin typeface="Georgia" pitchFamily="18" charset="0"/>
              </a:rPr>
              <a:t>Р(1;0)</a:t>
            </a:r>
            <a:endParaRPr lang="ru-RU" sz="2000" b="1" i="1" dirty="0">
              <a:solidFill>
                <a:srgbClr val="990000"/>
              </a:solidFill>
              <a:latin typeface="Georgia" pitchFamily="18" charset="0"/>
            </a:endParaRPr>
          </a:p>
        </p:txBody>
      </p:sp>
      <p:graphicFrame>
        <p:nvGraphicFramePr>
          <p:cNvPr id="73" name="Объект 72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p:oleObj spid="_x0000_s59394" name="Формула" r:id="rId7" imgW="114120" imgH="215640" progId="Equation.3">
              <p:embed/>
            </p:oleObj>
          </a:graphicData>
        </a:graphic>
      </p:graphicFrame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11334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2" name="Прямоугольник 71"/>
          <p:cNvSpPr/>
          <p:nvPr/>
        </p:nvSpPr>
        <p:spPr>
          <a:xfrm>
            <a:off x="5286380" y="5286388"/>
            <a:ext cx="18573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i="1" dirty="0" smtClean="0">
                <a:solidFill>
                  <a:srgbClr val="990000"/>
                </a:solidFill>
                <a:latin typeface="Georgia" pitchFamily="18" charset="0"/>
              </a:rPr>
              <a:t>3</a:t>
            </a:r>
            <a:r>
              <a:rPr lang="el-GR" sz="2400" b="1" i="1" dirty="0" smtClean="0">
                <a:solidFill>
                  <a:srgbClr val="990000"/>
                </a:solidFill>
                <a:latin typeface="Georgia" pitchFamily="18" charset="0"/>
              </a:rPr>
              <a:t>π</a:t>
            </a:r>
            <a:r>
              <a:rPr lang="ru-RU" sz="2400" b="1" i="1" dirty="0" smtClean="0">
                <a:solidFill>
                  <a:srgbClr val="990000"/>
                </a:solidFill>
                <a:latin typeface="Georgia" pitchFamily="18" charset="0"/>
              </a:rPr>
              <a:t>= 2</a:t>
            </a:r>
            <a:r>
              <a:rPr lang="el-GR" sz="2400" b="1" i="1" dirty="0" smtClean="0">
                <a:solidFill>
                  <a:srgbClr val="990000"/>
                </a:solidFill>
                <a:latin typeface="Georgia" pitchFamily="18" charset="0"/>
              </a:rPr>
              <a:t>π</a:t>
            </a:r>
            <a:r>
              <a:rPr lang="ru-RU" sz="2400" b="1" i="1" dirty="0" smtClean="0">
                <a:solidFill>
                  <a:srgbClr val="990000"/>
                </a:solidFill>
                <a:latin typeface="Georgia" pitchFamily="18" charset="0"/>
              </a:rPr>
              <a:t>+</a:t>
            </a:r>
            <a:r>
              <a:rPr lang="el-GR" sz="2400" b="1" i="1" dirty="0" smtClean="0">
                <a:solidFill>
                  <a:srgbClr val="990000"/>
                </a:solidFill>
                <a:latin typeface="Georgia" pitchFamily="18" charset="0"/>
              </a:rPr>
              <a:t>π</a:t>
            </a:r>
            <a:endParaRPr lang="ru-RU" sz="2400" b="1" i="1" dirty="0">
              <a:solidFill>
                <a:srgbClr val="990000"/>
              </a:solidFill>
              <a:latin typeface="Georgia" pitchFamily="18" charset="0"/>
            </a:endParaRPr>
          </a:p>
        </p:txBody>
      </p:sp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0" y="11334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6" name="Прямоугольник 85"/>
          <p:cNvSpPr/>
          <p:nvPr/>
        </p:nvSpPr>
        <p:spPr>
          <a:xfrm>
            <a:off x="1643042" y="3786190"/>
            <a:ext cx="285752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b="1" i="1" dirty="0" smtClean="0">
                <a:solidFill>
                  <a:srgbClr val="990000"/>
                </a:solidFill>
                <a:latin typeface="Georgia" pitchFamily="18" charset="0"/>
              </a:rPr>
              <a:t>М(-1;0)</a:t>
            </a:r>
            <a:r>
              <a:rPr lang="ru-RU" sz="3200" b="1" i="1" baseline="-25000" dirty="0" smtClean="0">
                <a:solidFill>
                  <a:srgbClr val="990000"/>
                </a:solidFill>
                <a:latin typeface="Georgia" pitchFamily="18" charset="0"/>
              </a:rPr>
              <a:t> </a:t>
            </a:r>
            <a:r>
              <a:rPr lang="ru-RU" sz="4400" b="1" i="1" baseline="-25000" dirty="0" smtClean="0">
                <a:solidFill>
                  <a:srgbClr val="990000"/>
                </a:solidFill>
                <a:latin typeface="Georgia" pitchFamily="18" charset="0"/>
              </a:rPr>
              <a:t>.</a:t>
            </a:r>
            <a:endParaRPr lang="ru-RU" sz="2000" b="1" i="1" dirty="0">
              <a:solidFill>
                <a:srgbClr val="990000"/>
              </a:solidFill>
              <a:latin typeface="Georgia" pitchFamily="18" charset="0"/>
            </a:endParaRPr>
          </a:p>
        </p:txBody>
      </p:sp>
      <p:sp>
        <p:nvSpPr>
          <p:cNvPr id="87" name="Прямоугольник 86"/>
          <p:cNvSpPr/>
          <p:nvPr/>
        </p:nvSpPr>
        <p:spPr>
          <a:xfrm>
            <a:off x="3143240" y="1643050"/>
            <a:ext cx="28575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i="1" dirty="0" smtClean="0">
                <a:solidFill>
                  <a:srgbClr val="003300"/>
                </a:solidFill>
                <a:latin typeface="Georgia" pitchFamily="18" charset="0"/>
              </a:rPr>
              <a:t>Ответ: М (-1;0)</a:t>
            </a:r>
            <a:endParaRPr lang="ru-RU" sz="24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grpSp>
        <p:nvGrpSpPr>
          <p:cNvPr id="4" name="Группа 73"/>
          <p:cNvGrpSpPr/>
          <p:nvPr/>
        </p:nvGrpSpPr>
        <p:grpSpPr>
          <a:xfrm>
            <a:off x="6286512" y="2214554"/>
            <a:ext cx="2286016" cy="857256"/>
            <a:chOff x="5429256" y="3357562"/>
            <a:chExt cx="2286016" cy="857256"/>
          </a:xfrm>
        </p:grpSpPr>
        <p:sp>
          <p:nvSpPr>
            <p:cNvPr id="89" name="Скругленный прямоугольник 88"/>
            <p:cNvSpPr/>
            <p:nvPr/>
          </p:nvSpPr>
          <p:spPr>
            <a:xfrm>
              <a:off x="5429256" y="3357562"/>
              <a:ext cx="2286016" cy="857256"/>
            </a:xfrm>
            <a:prstGeom prst="roundRect">
              <a:avLst>
                <a:gd name="adj" fmla="val 31996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100"/>
            </a:p>
          </p:txBody>
        </p:sp>
        <p:sp>
          <p:nvSpPr>
            <p:cNvPr id="90" name="Прямоугольник 89"/>
            <p:cNvSpPr/>
            <p:nvPr/>
          </p:nvSpPr>
          <p:spPr>
            <a:xfrm>
              <a:off x="5429256" y="3429000"/>
              <a:ext cx="2286016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2000" b="1" i="1" dirty="0" smtClean="0">
                  <a:solidFill>
                    <a:srgbClr val="003300"/>
                  </a:solidFill>
                  <a:latin typeface="Georgia" pitchFamily="18" charset="0"/>
                </a:rPr>
                <a:t>Показать ход решения</a:t>
              </a:r>
              <a:endParaRPr lang="ru-RU" sz="2000" b="1" i="1" dirty="0">
                <a:solidFill>
                  <a:srgbClr val="003300"/>
                </a:solidFill>
                <a:latin typeface="Georgia" pitchFamily="18" charset="0"/>
              </a:endParaRPr>
            </a:p>
          </p:txBody>
        </p:sp>
      </p:grpSp>
      <p:sp>
        <p:nvSpPr>
          <p:cNvPr id="91" name="Прямоугольник 90">
            <a:hlinkClick r:id="rId8" action="ppaction://hlinksldjump"/>
          </p:cNvPr>
          <p:cNvSpPr/>
          <p:nvPr/>
        </p:nvSpPr>
        <p:spPr>
          <a:xfrm>
            <a:off x="214282" y="3571876"/>
            <a:ext cx="7143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003300"/>
                </a:solidFill>
                <a:latin typeface="Georgia" pitchFamily="18" charset="0"/>
              </a:rPr>
              <a:t>13</a:t>
            </a:r>
            <a:endParaRPr lang="ru-RU" sz="32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92" name="Прямоугольник 91">
            <a:hlinkClick r:id="rId9" action="ppaction://hlinksldjump"/>
          </p:cNvPr>
          <p:cNvSpPr/>
          <p:nvPr/>
        </p:nvSpPr>
        <p:spPr>
          <a:xfrm>
            <a:off x="214282" y="4286256"/>
            <a:ext cx="7143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003300"/>
                </a:solidFill>
                <a:latin typeface="Georgia" pitchFamily="18" charset="0"/>
              </a:rPr>
              <a:t>14</a:t>
            </a:r>
            <a:endParaRPr lang="ru-RU" sz="32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93" name="Прямоугольник 92">
            <a:hlinkClick r:id="rId10" action="ppaction://hlinksldjump"/>
          </p:cNvPr>
          <p:cNvSpPr/>
          <p:nvPr/>
        </p:nvSpPr>
        <p:spPr>
          <a:xfrm>
            <a:off x="214282" y="5000636"/>
            <a:ext cx="7143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003300"/>
                </a:solidFill>
                <a:latin typeface="Georgia" pitchFamily="18" charset="0"/>
              </a:rPr>
              <a:t>15</a:t>
            </a:r>
            <a:endParaRPr lang="ru-RU" sz="32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pic>
        <p:nvPicPr>
          <p:cNvPr id="48131" name="Picture 3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22169" b="25925"/>
          <a:stretch>
            <a:fillRect/>
          </a:stretch>
        </p:blipFill>
        <p:spPr bwMode="auto">
          <a:xfrm>
            <a:off x="3357554" y="4500570"/>
            <a:ext cx="178595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9" name="Рисунок 48" descr="92982085_3265567_443559905514121024.gif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858016" y="4371040"/>
            <a:ext cx="1785950" cy="1962582"/>
          </a:xfrm>
          <a:prstGeom prst="rect">
            <a:avLst/>
          </a:prstGeom>
        </p:spPr>
      </p:pic>
      <p:sp>
        <p:nvSpPr>
          <p:cNvPr id="50" name="Управляющая кнопка: домой 49">
            <a:hlinkClick r:id="rId13" action="ppaction://hlinksldjump" highlightClick="1"/>
          </p:cNvPr>
          <p:cNvSpPr/>
          <p:nvPr/>
        </p:nvSpPr>
        <p:spPr>
          <a:xfrm>
            <a:off x="285720" y="5643578"/>
            <a:ext cx="642942" cy="571504"/>
          </a:xfrm>
          <a:prstGeom prst="actionButtonHom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3" name="Picture 3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22169" b="25925"/>
          <a:stretch>
            <a:fillRect/>
          </a:stretch>
        </p:blipFill>
        <p:spPr bwMode="auto">
          <a:xfrm flipV="1">
            <a:off x="3286116" y="3571876"/>
            <a:ext cx="2143140" cy="900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45" name="Прямая со стрелкой 44"/>
          <p:cNvCxnSpPr/>
          <p:nvPr/>
        </p:nvCxnSpPr>
        <p:spPr>
          <a:xfrm rot="5400000">
            <a:off x="4001290" y="4428338"/>
            <a:ext cx="142876" cy="1588"/>
          </a:xfrm>
          <a:prstGeom prst="straightConnector1">
            <a:avLst/>
          </a:prstGeom>
          <a:ln w="38100">
            <a:solidFill>
              <a:srgbClr val="99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" name="Picture 3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 flipV="1">
            <a:off x="3786182" y="3714752"/>
            <a:ext cx="1714512" cy="78581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48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000"/>
                            </p:stCondLst>
                            <p:childTnLst>
                              <p:par>
                                <p:cTn id="40" presetID="9" presetClass="entr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71" grpId="0"/>
      <p:bldP spid="72" grpId="0"/>
      <p:bldP spid="86" grpId="0"/>
      <p:bldP spid="86" grpId="1"/>
      <p:bldP spid="86" grpId="2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85720" y="285728"/>
            <a:ext cx="8572560" cy="6357982"/>
          </a:xfrm>
          <a:prstGeom prst="roundRect">
            <a:avLst>
              <a:gd name="adj" fmla="val 7281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928662" y="500042"/>
            <a:ext cx="7643866" cy="5929354"/>
          </a:xfrm>
          <a:prstGeom prst="roundRect">
            <a:avLst>
              <a:gd name="adj" fmla="val 7281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143240" y="714356"/>
            <a:ext cx="28575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i="1" dirty="0" smtClean="0">
                <a:solidFill>
                  <a:srgbClr val="003300"/>
                </a:solidFill>
                <a:latin typeface="Georgia" pitchFamily="18" charset="0"/>
              </a:rPr>
              <a:t>14</a:t>
            </a:r>
            <a:r>
              <a:rPr lang="en-US" sz="2400" b="1" i="1" dirty="0" smtClean="0">
                <a:solidFill>
                  <a:srgbClr val="003300"/>
                </a:solidFill>
                <a:latin typeface="Georgia" pitchFamily="18" charset="0"/>
              </a:rPr>
              <a:t> </a:t>
            </a:r>
            <a:r>
              <a:rPr lang="ru-RU" sz="2400" b="1" i="1" dirty="0" smtClean="0">
                <a:solidFill>
                  <a:srgbClr val="003300"/>
                </a:solidFill>
                <a:latin typeface="Georgia" pitchFamily="18" charset="0"/>
              </a:rPr>
              <a:t> вопрос</a:t>
            </a:r>
            <a:endParaRPr lang="ru-RU" sz="24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285720" y="4214818"/>
            <a:ext cx="2286048" cy="857256"/>
          </a:xfrm>
          <a:prstGeom prst="roundRect">
            <a:avLst>
              <a:gd name="adj" fmla="val 31996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>
            <a:hlinkClick r:id="rId3" action="ppaction://hlinksldjump"/>
          </p:cNvPr>
          <p:cNvSpPr/>
          <p:nvPr/>
        </p:nvSpPr>
        <p:spPr>
          <a:xfrm>
            <a:off x="357158" y="642918"/>
            <a:ext cx="642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003300"/>
                </a:solidFill>
                <a:latin typeface="Georgia" pitchFamily="18" charset="0"/>
              </a:rPr>
              <a:t>7</a:t>
            </a:r>
            <a:endParaRPr lang="ru-RU" sz="32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16" name="Прямоугольник 15">
            <a:hlinkClick r:id="rId4" action="ppaction://hlinksldjump"/>
          </p:cNvPr>
          <p:cNvSpPr/>
          <p:nvPr/>
        </p:nvSpPr>
        <p:spPr>
          <a:xfrm>
            <a:off x="285720" y="1428736"/>
            <a:ext cx="642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003300"/>
                </a:solidFill>
                <a:latin typeface="Georgia" pitchFamily="18" charset="0"/>
              </a:rPr>
              <a:t>8</a:t>
            </a:r>
            <a:endParaRPr lang="ru-RU" sz="32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17" name="Прямоугольник 16">
            <a:hlinkClick r:id="rId5" action="ppaction://hlinksldjump"/>
          </p:cNvPr>
          <p:cNvSpPr/>
          <p:nvPr/>
        </p:nvSpPr>
        <p:spPr>
          <a:xfrm>
            <a:off x="285720" y="2143116"/>
            <a:ext cx="642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003300"/>
                </a:solidFill>
                <a:latin typeface="Georgia" pitchFamily="18" charset="0"/>
              </a:rPr>
              <a:t>9</a:t>
            </a:r>
            <a:endParaRPr lang="ru-RU" sz="32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18" name="Прямоугольник 17">
            <a:hlinkClick r:id="rId6" action="ppaction://hlinksldjump"/>
          </p:cNvPr>
          <p:cNvSpPr/>
          <p:nvPr/>
        </p:nvSpPr>
        <p:spPr>
          <a:xfrm>
            <a:off x="214282" y="2857496"/>
            <a:ext cx="7143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003300"/>
                </a:solidFill>
                <a:latin typeface="Georgia" pitchFamily="18" charset="0"/>
              </a:rPr>
              <a:t>10</a:t>
            </a:r>
            <a:endParaRPr lang="ru-RU" sz="32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4096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65" name="Rectangle 5"/>
          <p:cNvSpPr>
            <a:spLocks noChangeArrowheads="1"/>
          </p:cNvSpPr>
          <p:nvPr/>
        </p:nvSpPr>
        <p:spPr bwMode="auto">
          <a:xfrm>
            <a:off x="0" y="638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67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68" name="Rectangle 8"/>
          <p:cNvSpPr>
            <a:spLocks noChangeArrowheads="1"/>
          </p:cNvSpPr>
          <p:nvPr/>
        </p:nvSpPr>
        <p:spPr bwMode="auto">
          <a:xfrm>
            <a:off x="0" y="638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70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77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3" name="Группа 61"/>
          <p:cNvGrpSpPr/>
          <p:nvPr/>
        </p:nvGrpSpPr>
        <p:grpSpPr>
          <a:xfrm>
            <a:off x="3000364" y="2824435"/>
            <a:ext cx="3500462" cy="3000396"/>
            <a:chOff x="3071802" y="1357298"/>
            <a:chExt cx="3500462" cy="3000396"/>
          </a:xfrm>
        </p:grpSpPr>
        <p:cxnSp>
          <p:nvCxnSpPr>
            <p:cNvPr id="52" name="Прямая со стрелкой 51"/>
            <p:cNvCxnSpPr/>
            <p:nvPr/>
          </p:nvCxnSpPr>
          <p:spPr>
            <a:xfrm rot="5400000" flipH="1" flipV="1">
              <a:off x="3036877" y="2892421"/>
              <a:ext cx="2928958" cy="1588"/>
            </a:xfrm>
            <a:prstGeom prst="straightConnector1">
              <a:avLst/>
            </a:prstGeom>
            <a:ln w="38100">
              <a:solidFill>
                <a:srgbClr val="0033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Прямая со стрелкой 52"/>
            <p:cNvCxnSpPr/>
            <p:nvPr/>
          </p:nvCxnSpPr>
          <p:spPr>
            <a:xfrm>
              <a:off x="3071802" y="3000372"/>
              <a:ext cx="3214710" cy="1588"/>
            </a:xfrm>
            <a:prstGeom prst="straightConnector1">
              <a:avLst/>
            </a:prstGeom>
            <a:ln w="38100">
              <a:solidFill>
                <a:srgbClr val="0033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Овал 56"/>
            <p:cNvSpPr/>
            <p:nvPr/>
          </p:nvSpPr>
          <p:spPr>
            <a:xfrm>
              <a:off x="3643306" y="2143116"/>
              <a:ext cx="1714512" cy="1714512"/>
            </a:xfrm>
            <a:prstGeom prst="ellipse">
              <a:avLst/>
            </a:prstGeom>
            <a:noFill/>
            <a:ln w="38100">
              <a:solidFill>
                <a:srgbClr val="00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8" name="Прямоугольник 57"/>
            <p:cNvSpPr/>
            <p:nvPr/>
          </p:nvSpPr>
          <p:spPr>
            <a:xfrm>
              <a:off x="4500562" y="1357298"/>
              <a:ext cx="50006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2400" b="1" i="1" dirty="0" smtClean="0">
                  <a:solidFill>
                    <a:srgbClr val="003300"/>
                  </a:solidFill>
                  <a:latin typeface="Georgia" pitchFamily="18" charset="0"/>
                </a:rPr>
                <a:t>у</a:t>
              </a:r>
              <a:endParaRPr lang="ru-RU" sz="2400" b="1" i="1" dirty="0">
                <a:solidFill>
                  <a:srgbClr val="003300"/>
                </a:solidFill>
                <a:latin typeface="Georgia" pitchFamily="18" charset="0"/>
              </a:endParaRPr>
            </a:p>
          </p:txBody>
        </p:sp>
        <p:sp>
          <p:nvSpPr>
            <p:cNvPr id="59" name="Прямоугольник 58"/>
            <p:cNvSpPr/>
            <p:nvPr/>
          </p:nvSpPr>
          <p:spPr>
            <a:xfrm>
              <a:off x="6072198" y="2643182"/>
              <a:ext cx="50006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2400" b="1" i="1" dirty="0" err="1" smtClean="0">
                  <a:solidFill>
                    <a:srgbClr val="003300"/>
                  </a:solidFill>
                  <a:latin typeface="Georgia" pitchFamily="18" charset="0"/>
                </a:rPr>
                <a:t>х</a:t>
              </a:r>
              <a:endParaRPr lang="ru-RU" sz="2400" b="1" i="1" dirty="0">
                <a:solidFill>
                  <a:srgbClr val="003300"/>
                </a:solidFill>
                <a:latin typeface="Georgia" pitchFamily="18" charset="0"/>
              </a:endParaRPr>
            </a:p>
          </p:txBody>
        </p:sp>
        <p:sp>
          <p:nvSpPr>
            <p:cNvPr id="60" name="Прямоугольник 59"/>
            <p:cNvSpPr/>
            <p:nvPr/>
          </p:nvSpPr>
          <p:spPr>
            <a:xfrm>
              <a:off x="4143372" y="2928934"/>
              <a:ext cx="50006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2400" b="1" dirty="0" smtClean="0">
                  <a:solidFill>
                    <a:srgbClr val="003300"/>
                  </a:solidFill>
                  <a:latin typeface="Georgia" pitchFamily="18" charset="0"/>
                </a:rPr>
                <a:t>0</a:t>
              </a:r>
              <a:endParaRPr lang="ru-RU" sz="2400" b="1" dirty="0">
                <a:solidFill>
                  <a:srgbClr val="003300"/>
                </a:solidFill>
                <a:latin typeface="Georgia" pitchFamily="18" charset="0"/>
              </a:endParaRPr>
            </a:p>
          </p:txBody>
        </p:sp>
      </p:grpSp>
      <p:sp>
        <p:nvSpPr>
          <p:cNvPr id="71" name="Прямоугольник 70"/>
          <p:cNvSpPr/>
          <p:nvPr/>
        </p:nvSpPr>
        <p:spPr>
          <a:xfrm>
            <a:off x="4286248" y="3967443"/>
            <a:ext cx="2857520" cy="543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400" b="1" i="1" baseline="-25000" dirty="0" smtClean="0">
                <a:solidFill>
                  <a:srgbClr val="990000"/>
                </a:solidFill>
                <a:latin typeface="Georgia" pitchFamily="18" charset="0"/>
              </a:rPr>
              <a:t>.</a:t>
            </a:r>
            <a:r>
              <a:rPr lang="ru-RU" sz="2000" b="1" i="1" dirty="0" smtClean="0">
                <a:solidFill>
                  <a:srgbClr val="990000"/>
                </a:solidFill>
                <a:latin typeface="Georgia" pitchFamily="18" charset="0"/>
              </a:rPr>
              <a:t>Р(1;0)</a:t>
            </a:r>
            <a:endParaRPr lang="ru-RU" sz="2000" b="1" i="1" dirty="0">
              <a:solidFill>
                <a:srgbClr val="990000"/>
              </a:solidFill>
              <a:latin typeface="Georgia" pitchFamily="18" charset="0"/>
            </a:endParaRPr>
          </a:p>
        </p:txBody>
      </p:sp>
      <p:graphicFrame>
        <p:nvGraphicFramePr>
          <p:cNvPr id="73" name="Объект 72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p:oleObj spid="_x0000_s61442" name="Формула" r:id="rId7" imgW="114120" imgH="215640" progId="Equation.3">
              <p:embed/>
            </p:oleObj>
          </a:graphicData>
        </a:graphic>
      </p:graphicFrame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11334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0" y="11334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6" name="Прямоугольник 85"/>
          <p:cNvSpPr/>
          <p:nvPr/>
        </p:nvSpPr>
        <p:spPr>
          <a:xfrm>
            <a:off x="3143240" y="4929198"/>
            <a:ext cx="142876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ru-RU" sz="3200" b="1" i="1" dirty="0" smtClean="0">
                <a:solidFill>
                  <a:srgbClr val="990000"/>
                </a:solidFill>
                <a:latin typeface="Georgia" pitchFamily="18" charset="0"/>
              </a:rPr>
              <a:t>.</a:t>
            </a:r>
          </a:p>
          <a:p>
            <a:pPr lvl="0" algn="ctr"/>
            <a:r>
              <a:rPr lang="ru-RU" sz="2000" b="1" i="1" dirty="0" smtClean="0">
                <a:solidFill>
                  <a:srgbClr val="990000"/>
                </a:solidFill>
                <a:latin typeface="Georgia" pitchFamily="18" charset="0"/>
              </a:rPr>
              <a:t>М(0;-1)</a:t>
            </a:r>
            <a:endParaRPr lang="ru-RU" sz="2000" b="1" i="1" baseline="30000" dirty="0">
              <a:solidFill>
                <a:srgbClr val="990000"/>
              </a:solidFill>
              <a:latin typeface="Georgia" pitchFamily="18" charset="0"/>
            </a:endParaRPr>
          </a:p>
        </p:txBody>
      </p:sp>
      <p:sp>
        <p:nvSpPr>
          <p:cNvPr id="87" name="Прямоугольник 86"/>
          <p:cNvSpPr/>
          <p:nvPr/>
        </p:nvSpPr>
        <p:spPr>
          <a:xfrm>
            <a:off x="3143240" y="1643050"/>
            <a:ext cx="28575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i="1" dirty="0" smtClean="0">
                <a:solidFill>
                  <a:srgbClr val="003300"/>
                </a:solidFill>
                <a:latin typeface="Georgia" pitchFamily="18" charset="0"/>
              </a:rPr>
              <a:t>Ответ: М (0;-1)</a:t>
            </a:r>
            <a:endParaRPr lang="ru-RU" sz="24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grpSp>
        <p:nvGrpSpPr>
          <p:cNvPr id="4" name="Группа 73"/>
          <p:cNvGrpSpPr/>
          <p:nvPr/>
        </p:nvGrpSpPr>
        <p:grpSpPr>
          <a:xfrm>
            <a:off x="6286512" y="2214554"/>
            <a:ext cx="2286016" cy="857256"/>
            <a:chOff x="5429256" y="3357562"/>
            <a:chExt cx="2286016" cy="857256"/>
          </a:xfrm>
        </p:grpSpPr>
        <p:sp>
          <p:nvSpPr>
            <p:cNvPr id="89" name="Скругленный прямоугольник 88"/>
            <p:cNvSpPr/>
            <p:nvPr/>
          </p:nvSpPr>
          <p:spPr>
            <a:xfrm>
              <a:off x="5429256" y="3357562"/>
              <a:ext cx="2286016" cy="857256"/>
            </a:xfrm>
            <a:prstGeom prst="roundRect">
              <a:avLst>
                <a:gd name="adj" fmla="val 31996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100"/>
            </a:p>
          </p:txBody>
        </p:sp>
        <p:sp>
          <p:nvSpPr>
            <p:cNvPr id="90" name="Прямоугольник 89"/>
            <p:cNvSpPr/>
            <p:nvPr/>
          </p:nvSpPr>
          <p:spPr>
            <a:xfrm>
              <a:off x="5429256" y="3429000"/>
              <a:ext cx="2286016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2000" b="1" i="1" dirty="0" smtClean="0">
                  <a:solidFill>
                    <a:srgbClr val="003300"/>
                  </a:solidFill>
                  <a:latin typeface="Georgia" pitchFamily="18" charset="0"/>
                </a:rPr>
                <a:t>Показать ход решения</a:t>
              </a:r>
              <a:endParaRPr lang="ru-RU" sz="2000" b="1" i="1" dirty="0">
                <a:solidFill>
                  <a:srgbClr val="003300"/>
                </a:solidFill>
                <a:latin typeface="Georgia" pitchFamily="18" charset="0"/>
              </a:endParaRPr>
            </a:p>
          </p:txBody>
        </p:sp>
      </p:grpSp>
      <p:sp>
        <p:nvSpPr>
          <p:cNvPr id="91" name="Прямоугольник 90">
            <a:hlinkClick r:id="rId8" action="ppaction://hlinksldjump"/>
          </p:cNvPr>
          <p:cNvSpPr/>
          <p:nvPr/>
        </p:nvSpPr>
        <p:spPr>
          <a:xfrm>
            <a:off x="214282" y="3571876"/>
            <a:ext cx="7143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003300"/>
                </a:solidFill>
                <a:latin typeface="Georgia" pitchFamily="18" charset="0"/>
              </a:rPr>
              <a:t>13</a:t>
            </a:r>
            <a:endParaRPr lang="ru-RU" sz="32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92" name="Прямоугольник 91">
            <a:hlinkClick r:id="rId9" action="ppaction://hlinksldjump"/>
          </p:cNvPr>
          <p:cNvSpPr/>
          <p:nvPr/>
        </p:nvSpPr>
        <p:spPr>
          <a:xfrm>
            <a:off x="214282" y="4286256"/>
            <a:ext cx="7143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003300"/>
                </a:solidFill>
                <a:latin typeface="Georgia" pitchFamily="18" charset="0"/>
              </a:rPr>
              <a:t>14</a:t>
            </a:r>
            <a:endParaRPr lang="ru-RU" sz="32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93" name="Прямоугольник 92">
            <a:hlinkClick r:id="rId10" action="ppaction://hlinksldjump"/>
          </p:cNvPr>
          <p:cNvSpPr/>
          <p:nvPr/>
        </p:nvSpPr>
        <p:spPr>
          <a:xfrm>
            <a:off x="214282" y="5000636"/>
            <a:ext cx="7143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003300"/>
                </a:solidFill>
                <a:latin typeface="Georgia" pitchFamily="18" charset="0"/>
              </a:rPr>
              <a:t>15</a:t>
            </a:r>
            <a:endParaRPr lang="ru-RU" sz="32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49156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9157" name="Rectangle 5"/>
          <p:cNvSpPr>
            <a:spLocks noChangeArrowheads="1"/>
          </p:cNvSpPr>
          <p:nvPr/>
        </p:nvSpPr>
        <p:spPr bwMode="auto">
          <a:xfrm>
            <a:off x="0" y="12001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9160" name="Picture 8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1994" t="53957" r="47214" b="10971"/>
          <a:stretch>
            <a:fillRect/>
          </a:stretch>
        </p:blipFill>
        <p:spPr bwMode="auto">
          <a:xfrm>
            <a:off x="3857619" y="4500570"/>
            <a:ext cx="571505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8" name="Рисунок 47" descr="92982085_3265567_443559905514121024.gif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858016" y="4371040"/>
            <a:ext cx="1785950" cy="1962582"/>
          </a:xfrm>
          <a:prstGeom prst="rect">
            <a:avLst/>
          </a:prstGeom>
        </p:spPr>
      </p:pic>
      <p:sp>
        <p:nvSpPr>
          <p:cNvPr id="49" name="Управляющая кнопка: домой 48">
            <a:hlinkClick r:id="rId13" action="ppaction://hlinksldjump" highlightClick="1"/>
          </p:cNvPr>
          <p:cNvSpPr/>
          <p:nvPr/>
        </p:nvSpPr>
        <p:spPr>
          <a:xfrm>
            <a:off x="285720" y="5643578"/>
            <a:ext cx="642942" cy="571504"/>
          </a:xfrm>
          <a:prstGeom prst="actionButtonHom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44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1445" name="Rectangle 5"/>
          <p:cNvSpPr>
            <a:spLocks noChangeArrowheads="1"/>
          </p:cNvSpPr>
          <p:nvPr/>
        </p:nvSpPr>
        <p:spPr bwMode="auto">
          <a:xfrm>
            <a:off x="0" y="12001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447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61446" name="Picture 6"/>
          <p:cNvPicPr>
            <a:picLocks noChangeAspect="1" noChangeArrowheads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14876" y="5357826"/>
            <a:ext cx="3762375" cy="742950"/>
          </a:xfrm>
          <a:prstGeom prst="rect">
            <a:avLst/>
          </a:prstGeom>
          <a:noFill/>
        </p:spPr>
      </p:pic>
      <p:sp>
        <p:nvSpPr>
          <p:cNvPr id="61448" name="Rectangle 8"/>
          <p:cNvSpPr>
            <a:spLocks noChangeArrowheads="1"/>
          </p:cNvSpPr>
          <p:nvPr/>
        </p:nvSpPr>
        <p:spPr bwMode="auto">
          <a:xfrm>
            <a:off x="0" y="12001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4" name="Picture 3"/>
          <p:cNvPicPr>
            <a:picLocks noChangeAspect="1" noChangeArrowheads="1"/>
          </p:cNvPicPr>
          <p:nvPr/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471" r="22169" b="39814"/>
          <a:stretch>
            <a:fillRect/>
          </a:stretch>
        </p:blipFill>
        <p:spPr bwMode="auto">
          <a:xfrm>
            <a:off x="3357554" y="4500570"/>
            <a:ext cx="1785950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5" name="Picture 3"/>
          <p:cNvPicPr>
            <a:picLocks noChangeAspect="1" noChangeArrowheads="1"/>
          </p:cNvPicPr>
          <p:nvPr/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9811" b="32408"/>
          <a:stretch>
            <a:fillRect/>
          </a:stretch>
        </p:blipFill>
        <p:spPr bwMode="auto">
          <a:xfrm flipV="1">
            <a:off x="3286116" y="3643314"/>
            <a:ext cx="2214578" cy="82867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6" name="Прямая со стрелкой 55"/>
          <p:cNvCxnSpPr/>
          <p:nvPr/>
        </p:nvCxnSpPr>
        <p:spPr>
          <a:xfrm>
            <a:off x="4286248" y="4929198"/>
            <a:ext cx="142876" cy="1588"/>
          </a:xfrm>
          <a:prstGeom prst="straightConnector1">
            <a:avLst/>
          </a:prstGeom>
          <a:ln w="38100">
            <a:solidFill>
              <a:srgbClr val="99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5" name="Picture 3"/>
          <p:cNvPicPr>
            <a:picLocks noChangeAspect="1" noChangeArrowheads="1"/>
          </p:cNvPicPr>
          <p:nvPr/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9811" b="32408"/>
          <a:stretch>
            <a:fillRect/>
          </a:stretch>
        </p:blipFill>
        <p:spPr bwMode="auto">
          <a:xfrm flipV="1">
            <a:off x="3643306" y="3929066"/>
            <a:ext cx="1500198" cy="57150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61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2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500"/>
                            </p:stCondLst>
                            <p:childTnLst>
                              <p:par>
                                <p:cTn id="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49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9" presetClass="entr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71" grpId="0"/>
      <p:bldP spid="86" grpId="2"/>
      <p:bldP spid="86" grpId="3"/>
      <p:bldP spid="86" grpId="4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85720" y="285728"/>
            <a:ext cx="8572560" cy="6357982"/>
          </a:xfrm>
          <a:prstGeom prst="roundRect">
            <a:avLst>
              <a:gd name="adj" fmla="val 7281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928662" y="500042"/>
            <a:ext cx="7643866" cy="5929354"/>
          </a:xfrm>
          <a:prstGeom prst="roundRect">
            <a:avLst>
              <a:gd name="adj" fmla="val 7281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143240" y="714356"/>
            <a:ext cx="28575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i="1" dirty="0" smtClean="0">
                <a:solidFill>
                  <a:srgbClr val="003300"/>
                </a:solidFill>
                <a:latin typeface="Georgia" pitchFamily="18" charset="0"/>
              </a:rPr>
              <a:t>14</a:t>
            </a:r>
            <a:r>
              <a:rPr lang="en-US" sz="2400" b="1" i="1" dirty="0" smtClean="0">
                <a:solidFill>
                  <a:srgbClr val="003300"/>
                </a:solidFill>
                <a:latin typeface="Georgia" pitchFamily="18" charset="0"/>
              </a:rPr>
              <a:t> </a:t>
            </a:r>
            <a:r>
              <a:rPr lang="ru-RU" sz="2400" b="1" i="1" dirty="0" smtClean="0">
                <a:solidFill>
                  <a:srgbClr val="003300"/>
                </a:solidFill>
                <a:latin typeface="Georgia" pitchFamily="18" charset="0"/>
              </a:rPr>
              <a:t> вопрос</a:t>
            </a:r>
            <a:endParaRPr lang="ru-RU" sz="24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15" name="Прямоугольник 14">
            <a:hlinkClick r:id="rId3" action="ppaction://hlinksldjump"/>
          </p:cNvPr>
          <p:cNvSpPr/>
          <p:nvPr/>
        </p:nvSpPr>
        <p:spPr>
          <a:xfrm>
            <a:off x="357158" y="642918"/>
            <a:ext cx="642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003300"/>
                </a:solidFill>
                <a:latin typeface="Georgia" pitchFamily="18" charset="0"/>
              </a:rPr>
              <a:t>7</a:t>
            </a:r>
            <a:endParaRPr lang="ru-RU" sz="32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16" name="Прямоугольник 15">
            <a:hlinkClick r:id="rId4" action="ppaction://hlinksldjump"/>
          </p:cNvPr>
          <p:cNvSpPr/>
          <p:nvPr/>
        </p:nvSpPr>
        <p:spPr>
          <a:xfrm>
            <a:off x="285720" y="1428736"/>
            <a:ext cx="642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003300"/>
                </a:solidFill>
                <a:latin typeface="Georgia" pitchFamily="18" charset="0"/>
              </a:rPr>
              <a:t>8</a:t>
            </a:r>
            <a:endParaRPr lang="ru-RU" sz="32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17" name="Прямоугольник 16">
            <a:hlinkClick r:id="rId5" action="ppaction://hlinksldjump"/>
          </p:cNvPr>
          <p:cNvSpPr/>
          <p:nvPr/>
        </p:nvSpPr>
        <p:spPr>
          <a:xfrm>
            <a:off x="285720" y="2143116"/>
            <a:ext cx="642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003300"/>
                </a:solidFill>
                <a:latin typeface="Georgia" pitchFamily="18" charset="0"/>
              </a:rPr>
              <a:t>9</a:t>
            </a:r>
            <a:endParaRPr lang="ru-RU" sz="32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18" name="Прямоугольник 17">
            <a:hlinkClick r:id="rId6" action="ppaction://hlinksldjump"/>
          </p:cNvPr>
          <p:cNvSpPr/>
          <p:nvPr/>
        </p:nvSpPr>
        <p:spPr>
          <a:xfrm>
            <a:off x="214282" y="2857496"/>
            <a:ext cx="7143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003300"/>
                </a:solidFill>
                <a:latin typeface="Georgia" pitchFamily="18" charset="0"/>
              </a:rPr>
              <a:t>10</a:t>
            </a:r>
            <a:endParaRPr lang="ru-RU" sz="32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4096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65" name="Rectangle 5"/>
          <p:cNvSpPr>
            <a:spLocks noChangeArrowheads="1"/>
          </p:cNvSpPr>
          <p:nvPr/>
        </p:nvSpPr>
        <p:spPr bwMode="auto">
          <a:xfrm>
            <a:off x="0" y="638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67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68" name="Rectangle 8"/>
          <p:cNvSpPr>
            <a:spLocks noChangeArrowheads="1"/>
          </p:cNvSpPr>
          <p:nvPr/>
        </p:nvSpPr>
        <p:spPr bwMode="auto">
          <a:xfrm>
            <a:off x="0" y="638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70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77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3" name="Группа 61"/>
          <p:cNvGrpSpPr/>
          <p:nvPr/>
        </p:nvGrpSpPr>
        <p:grpSpPr>
          <a:xfrm>
            <a:off x="3000364" y="2824435"/>
            <a:ext cx="3500462" cy="3000396"/>
            <a:chOff x="3071802" y="1357298"/>
            <a:chExt cx="3500462" cy="3000396"/>
          </a:xfrm>
        </p:grpSpPr>
        <p:cxnSp>
          <p:nvCxnSpPr>
            <p:cNvPr id="52" name="Прямая со стрелкой 51"/>
            <p:cNvCxnSpPr/>
            <p:nvPr/>
          </p:nvCxnSpPr>
          <p:spPr>
            <a:xfrm rot="5400000" flipH="1" flipV="1">
              <a:off x="3036877" y="2892421"/>
              <a:ext cx="2928958" cy="1588"/>
            </a:xfrm>
            <a:prstGeom prst="straightConnector1">
              <a:avLst/>
            </a:prstGeom>
            <a:ln w="38100">
              <a:solidFill>
                <a:srgbClr val="0033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Прямая со стрелкой 52"/>
            <p:cNvCxnSpPr/>
            <p:nvPr/>
          </p:nvCxnSpPr>
          <p:spPr>
            <a:xfrm>
              <a:off x="3071802" y="3000372"/>
              <a:ext cx="3214710" cy="1588"/>
            </a:xfrm>
            <a:prstGeom prst="straightConnector1">
              <a:avLst/>
            </a:prstGeom>
            <a:ln w="38100">
              <a:solidFill>
                <a:srgbClr val="0033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Овал 56"/>
            <p:cNvSpPr/>
            <p:nvPr/>
          </p:nvSpPr>
          <p:spPr>
            <a:xfrm>
              <a:off x="3643306" y="2143116"/>
              <a:ext cx="1714512" cy="1714512"/>
            </a:xfrm>
            <a:prstGeom prst="ellipse">
              <a:avLst/>
            </a:prstGeom>
            <a:noFill/>
            <a:ln w="38100">
              <a:solidFill>
                <a:srgbClr val="00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8" name="Прямоугольник 57"/>
            <p:cNvSpPr/>
            <p:nvPr/>
          </p:nvSpPr>
          <p:spPr>
            <a:xfrm>
              <a:off x="4500562" y="1357298"/>
              <a:ext cx="50006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2400" b="1" i="1" dirty="0" smtClean="0">
                  <a:solidFill>
                    <a:srgbClr val="003300"/>
                  </a:solidFill>
                  <a:latin typeface="Georgia" pitchFamily="18" charset="0"/>
                </a:rPr>
                <a:t>у</a:t>
              </a:r>
              <a:endParaRPr lang="ru-RU" sz="2400" b="1" i="1" dirty="0">
                <a:solidFill>
                  <a:srgbClr val="003300"/>
                </a:solidFill>
                <a:latin typeface="Georgia" pitchFamily="18" charset="0"/>
              </a:endParaRPr>
            </a:p>
          </p:txBody>
        </p:sp>
        <p:sp>
          <p:nvSpPr>
            <p:cNvPr id="59" name="Прямоугольник 58"/>
            <p:cNvSpPr/>
            <p:nvPr/>
          </p:nvSpPr>
          <p:spPr>
            <a:xfrm>
              <a:off x="6072198" y="2643182"/>
              <a:ext cx="50006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2400" b="1" i="1" dirty="0" err="1" smtClean="0">
                  <a:solidFill>
                    <a:srgbClr val="003300"/>
                  </a:solidFill>
                  <a:latin typeface="Georgia" pitchFamily="18" charset="0"/>
                </a:rPr>
                <a:t>х</a:t>
              </a:r>
              <a:endParaRPr lang="ru-RU" sz="2400" b="1" i="1" dirty="0">
                <a:solidFill>
                  <a:srgbClr val="003300"/>
                </a:solidFill>
                <a:latin typeface="Georgia" pitchFamily="18" charset="0"/>
              </a:endParaRPr>
            </a:p>
          </p:txBody>
        </p:sp>
        <p:sp>
          <p:nvSpPr>
            <p:cNvPr id="60" name="Прямоугольник 59"/>
            <p:cNvSpPr/>
            <p:nvPr/>
          </p:nvSpPr>
          <p:spPr>
            <a:xfrm>
              <a:off x="4143372" y="2928934"/>
              <a:ext cx="50006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2400" b="1" dirty="0" smtClean="0">
                  <a:solidFill>
                    <a:srgbClr val="003300"/>
                  </a:solidFill>
                  <a:latin typeface="Georgia" pitchFamily="18" charset="0"/>
                </a:rPr>
                <a:t>0</a:t>
              </a:r>
              <a:endParaRPr lang="ru-RU" sz="2400" b="1" dirty="0">
                <a:solidFill>
                  <a:srgbClr val="003300"/>
                </a:solidFill>
                <a:latin typeface="Georgia" pitchFamily="18" charset="0"/>
              </a:endParaRPr>
            </a:p>
          </p:txBody>
        </p:sp>
      </p:grpSp>
      <p:sp>
        <p:nvSpPr>
          <p:cNvPr id="71" name="Прямоугольник 70"/>
          <p:cNvSpPr/>
          <p:nvPr/>
        </p:nvSpPr>
        <p:spPr>
          <a:xfrm>
            <a:off x="4286248" y="3967443"/>
            <a:ext cx="2857520" cy="543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400" b="1" i="1" baseline="-25000" dirty="0" smtClean="0">
                <a:solidFill>
                  <a:srgbClr val="990000"/>
                </a:solidFill>
                <a:latin typeface="Georgia" pitchFamily="18" charset="0"/>
              </a:rPr>
              <a:t>.</a:t>
            </a:r>
            <a:r>
              <a:rPr lang="ru-RU" sz="2000" b="1" i="1" dirty="0" smtClean="0">
                <a:solidFill>
                  <a:srgbClr val="990000"/>
                </a:solidFill>
                <a:latin typeface="Georgia" pitchFamily="18" charset="0"/>
              </a:rPr>
              <a:t>Р(1;0)</a:t>
            </a:r>
            <a:endParaRPr lang="ru-RU" sz="2000" b="1" i="1" dirty="0">
              <a:solidFill>
                <a:srgbClr val="990000"/>
              </a:solidFill>
              <a:latin typeface="Georgia" pitchFamily="18" charset="0"/>
            </a:endParaRPr>
          </a:p>
        </p:txBody>
      </p:sp>
      <p:graphicFrame>
        <p:nvGraphicFramePr>
          <p:cNvPr id="73" name="Объект 72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p:oleObj spid="_x0000_s62466" name="Формула" r:id="rId7" imgW="114120" imgH="215640" progId="Equation.3">
              <p:embed/>
            </p:oleObj>
          </a:graphicData>
        </a:graphic>
      </p:graphicFrame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11334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0" y="11334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6" name="Прямоугольник 85"/>
          <p:cNvSpPr/>
          <p:nvPr/>
        </p:nvSpPr>
        <p:spPr>
          <a:xfrm>
            <a:off x="3143240" y="3071810"/>
            <a:ext cx="1428760" cy="10977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b="1" i="1" dirty="0" smtClean="0">
                <a:solidFill>
                  <a:srgbClr val="990000"/>
                </a:solidFill>
                <a:latin typeface="Georgia" pitchFamily="18" charset="0"/>
              </a:rPr>
              <a:t>М(0; 1)</a:t>
            </a:r>
          </a:p>
          <a:p>
            <a:pPr algn="r"/>
            <a:r>
              <a:rPr lang="ru-RU" sz="4800" b="1" i="1" baseline="30000" dirty="0" smtClean="0">
                <a:solidFill>
                  <a:srgbClr val="990000"/>
                </a:solidFill>
                <a:latin typeface="Georgia" pitchFamily="18" charset="0"/>
              </a:rPr>
              <a:t>.</a:t>
            </a:r>
          </a:p>
          <a:p>
            <a:pPr lvl="0" algn="ctr"/>
            <a:endParaRPr lang="ru-RU" sz="2000" b="1" i="1" baseline="30000" dirty="0">
              <a:solidFill>
                <a:srgbClr val="990000"/>
              </a:solidFill>
              <a:latin typeface="Georgia" pitchFamily="18" charset="0"/>
            </a:endParaRPr>
          </a:p>
        </p:txBody>
      </p:sp>
      <p:sp>
        <p:nvSpPr>
          <p:cNvPr id="87" name="Прямоугольник 86"/>
          <p:cNvSpPr/>
          <p:nvPr/>
        </p:nvSpPr>
        <p:spPr>
          <a:xfrm>
            <a:off x="3143240" y="1643050"/>
            <a:ext cx="28575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i="1" dirty="0" smtClean="0">
                <a:solidFill>
                  <a:srgbClr val="003300"/>
                </a:solidFill>
                <a:latin typeface="Georgia" pitchFamily="18" charset="0"/>
              </a:rPr>
              <a:t>Ответ: М (0; 1)</a:t>
            </a:r>
            <a:endParaRPr lang="ru-RU" sz="24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grpSp>
        <p:nvGrpSpPr>
          <p:cNvPr id="4" name="Группа 73"/>
          <p:cNvGrpSpPr/>
          <p:nvPr/>
        </p:nvGrpSpPr>
        <p:grpSpPr>
          <a:xfrm>
            <a:off x="6286512" y="2214554"/>
            <a:ext cx="2286016" cy="857256"/>
            <a:chOff x="5429256" y="3357562"/>
            <a:chExt cx="2286016" cy="857256"/>
          </a:xfrm>
        </p:grpSpPr>
        <p:sp>
          <p:nvSpPr>
            <p:cNvPr id="89" name="Скругленный прямоугольник 88"/>
            <p:cNvSpPr/>
            <p:nvPr/>
          </p:nvSpPr>
          <p:spPr>
            <a:xfrm>
              <a:off x="5429256" y="3357562"/>
              <a:ext cx="2286016" cy="857256"/>
            </a:xfrm>
            <a:prstGeom prst="roundRect">
              <a:avLst>
                <a:gd name="adj" fmla="val 31996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100"/>
            </a:p>
          </p:txBody>
        </p:sp>
        <p:sp>
          <p:nvSpPr>
            <p:cNvPr id="90" name="Прямоугольник 89"/>
            <p:cNvSpPr/>
            <p:nvPr/>
          </p:nvSpPr>
          <p:spPr>
            <a:xfrm>
              <a:off x="5429256" y="3429000"/>
              <a:ext cx="2286016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2000" b="1" i="1" dirty="0" smtClean="0">
                  <a:solidFill>
                    <a:srgbClr val="003300"/>
                  </a:solidFill>
                  <a:latin typeface="Georgia" pitchFamily="18" charset="0"/>
                </a:rPr>
                <a:t>Показать ход решения</a:t>
              </a:r>
              <a:endParaRPr lang="ru-RU" sz="2000" b="1" i="1" dirty="0">
                <a:solidFill>
                  <a:srgbClr val="003300"/>
                </a:solidFill>
                <a:latin typeface="Georgia" pitchFamily="18" charset="0"/>
              </a:endParaRPr>
            </a:p>
          </p:txBody>
        </p:sp>
      </p:grpSp>
      <p:sp>
        <p:nvSpPr>
          <p:cNvPr id="91" name="Прямоугольник 90">
            <a:hlinkClick r:id="rId8" action="ppaction://hlinksldjump"/>
          </p:cNvPr>
          <p:cNvSpPr/>
          <p:nvPr/>
        </p:nvSpPr>
        <p:spPr>
          <a:xfrm>
            <a:off x="214282" y="3571876"/>
            <a:ext cx="7143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003300"/>
                </a:solidFill>
                <a:latin typeface="Georgia" pitchFamily="18" charset="0"/>
              </a:rPr>
              <a:t>13</a:t>
            </a:r>
            <a:endParaRPr lang="ru-RU" sz="32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92" name="Прямоугольник 91">
            <a:hlinkClick r:id="rId9" action="ppaction://hlinksldjump"/>
          </p:cNvPr>
          <p:cNvSpPr/>
          <p:nvPr/>
        </p:nvSpPr>
        <p:spPr>
          <a:xfrm>
            <a:off x="214282" y="4286256"/>
            <a:ext cx="7143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003300"/>
                </a:solidFill>
                <a:latin typeface="Georgia" pitchFamily="18" charset="0"/>
              </a:rPr>
              <a:t>14</a:t>
            </a:r>
            <a:endParaRPr lang="ru-RU" sz="32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49156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9157" name="Rectangle 5"/>
          <p:cNvSpPr>
            <a:spLocks noChangeArrowheads="1"/>
          </p:cNvSpPr>
          <p:nvPr/>
        </p:nvSpPr>
        <p:spPr bwMode="auto">
          <a:xfrm>
            <a:off x="0" y="12001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9160" name="Picture 8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1994" t="53957" r="47214" b="10971"/>
          <a:stretch>
            <a:fillRect/>
          </a:stretch>
        </p:blipFill>
        <p:spPr bwMode="auto">
          <a:xfrm flipV="1">
            <a:off x="4000496" y="4143380"/>
            <a:ext cx="500066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8" name="Рисунок 47" descr="92982085_3265567_443559905514121024.gif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858016" y="4371040"/>
            <a:ext cx="1785950" cy="1962582"/>
          </a:xfrm>
          <a:prstGeom prst="rect">
            <a:avLst/>
          </a:prstGeom>
        </p:spPr>
      </p:pic>
      <p:sp>
        <p:nvSpPr>
          <p:cNvPr id="49" name="Управляющая кнопка: домой 48">
            <a:hlinkClick r:id="rId12" action="ppaction://hlinksldjump" highlightClick="1"/>
          </p:cNvPr>
          <p:cNvSpPr/>
          <p:nvPr/>
        </p:nvSpPr>
        <p:spPr>
          <a:xfrm>
            <a:off x="285720" y="5643578"/>
            <a:ext cx="642942" cy="571504"/>
          </a:xfrm>
          <a:prstGeom prst="actionButtonHom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44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1445" name="Rectangle 5"/>
          <p:cNvSpPr>
            <a:spLocks noChangeArrowheads="1"/>
          </p:cNvSpPr>
          <p:nvPr/>
        </p:nvSpPr>
        <p:spPr bwMode="auto">
          <a:xfrm>
            <a:off x="0" y="12001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447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1448" name="Rectangle 8"/>
          <p:cNvSpPr>
            <a:spLocks noChangeArrowheads="1"/>
          </p:cNvSpPr>
          <p:nvPr/>
        </p:nvSpPr>
        <p:spPr bwMode="auto">
          <a:xfrm>
            <a:off x="0" y="12001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4" name="Picture 3"/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22169" b="39814"/>
          <a:stretch>
            <a:fillRect/>
          </a:stretch>
        </p:blipFill>
        <p:spPr bwMode="auto">
          <a:xfrm flipV="1">
            <a:off x="3357554" y="3857628"/>
            <a:ext cx="1857388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5" name="Picture 3"/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9811" b="32408"/>
          <a:stretch>
            <a:fillRect/>
          </a:stretch>
        </p:blipFill>
        <p:spPr bwMode="auto">
          <a:xfrm>
            <a:off x="3286116" y="4500570"/>
            <a:ext cx="2214578" cy="785818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6" name="Прямая со стрелкой 55"/>
          <p:cNvCxnSpPr/>
          <p:nvPr/>
        </p:nvCxnSpPr>
        <p:spPr>
          <a:xfrm>
            <a:off x="4357686" y="4143380"/>
            <a:ext cx="142876" cy="1588"/>
          </a:xfrm>
          <a:prstGeom prst="straightConnector1">
            <a:avLst/>
          </a:prstGeom>
          <a:ln w="38100">
            <a:solidFill>
              <a:srgbClr val="99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5" name="Picture 3"/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9811" b="32408"/>
          <a:stretch>
            <a:fillRect/>
          </a:stretch>
        </p:blipFill>
        <p:spPr bwMode="auto">
          <a:xfrm>
            <a:off x="3786182" y="4500570"/>
            <a:ext cx="1428760" cy="571504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Скругленный прямоугольник 22"/>
          <p:cNvSpPr/>
          <p:nvPr/>
        </p:nvSpPr>
        <p:spPr>
          <a:xfrm>
            <a:off x="285720" y="4857760"/>
            <a:ext cx="2286048" cy="857256"/>
          </a:xfrm>
          <a:prstGeom prst="roundRect">
            <a:avLst>
              <a:gd name="adj" fmla="val 31996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3" name="Прямоугольник 92">
            <a:hlinkClick r:id="rId14" action="ppaction://hlinksldjump"/>
          </p:cNvPr>
          <p:cNvSpPr/>
          <p:nvPr/>
        </p:nvSpPr>
        <p:spPr>
          <a:xfrm>
            <a:off x="214282" y="5000636"/>
            <a:ext cx="7143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003300"/>
                </a:solidFill>
                <a:latin typeface="Georgia" pitchFamily="18" charset="0"/>
              </a:rPr>
              <a:t>15</a:t>
            </a:r>
            <a:endParaRPr lang="ru-RU" sz="3200" b="1" i="1" dirty="0">
              <a:solidFill>
                <a:srgbClr val="003300"/>
              </a:solidFill>
              <a:latin typeface="Georgia" pitchFamily="18" charset="0"/>
            </a:endParaRPr>
          </a:p>
        </p:txBody>
      </p:sp>
      <p:sp>
        <p:nvSpPr>
          <p:cNvPr id="6246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247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2472" name="Rectangle 8"/>
          <p:cNvSpPr>
            <a:spLocks noChangeArrowheads="1"/>
          </p:cNvSpPr>
          <p:nvPr/>
        </p:nvSpPr>
        <p:spPr bwMode="auto">
          <a:xfrm>
            <a:off x="0" y="12096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2475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62474" name="Picture 10"/>
          <p:cNvPicPr>
            <a:picLocks noChangeAspect="1" noChangeArrowheads="1"/>
          </p:cNvPicPr>
          <p:nvPr/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43240" y="5572140"/>
            <a:ext cx="5219700" cy="752475"/>
          </a:xfrm>
          <a:prstGeom prst="rect">
            <a:avLst/>
          </a:prstGeom>
          <a:noFill/>
        </p:spPr>
      </p:pic>
      <p:sp>
        <p:nvSpPr>
          <p:cNvPr id="62476" name="Rectangle 12"/>
          <p:cNvSpPr>
            <a:spLocks noChangeArrowheads="1"/>
          </p:cNvSpPr>
          <p:nvPr/>
        </p:nvSpPr>
        <p:spPr bwMode="auto">
          <a:xfrm>
            <a:off x="0" y="12096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62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2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9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500"/>
                            </p:stCondLst>
                            <p:childTnLst>
                              <p:par>
                                <p:cTn id="45" presetID="9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71" grpId="0"/>
      <p:bldP spid="86" grpId="0"/>
      <p:bldP spid="86" grpId="1"/>
      <p:bldP spid="86" grpId="2"/>
    </p:bldLst>
  </p:timing>
</p:sld>
</file>

<file path=ppt/theme/theme1.xml><?xml version="1.0" encoding="utf-8"?>
<a:theme xmlns:a="http://schemas.openxmlformats.org/drawingml/2006/main" name="Тема Office">
  <a:themeElements>
    <a:clrScheme name="Другая 16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3300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778</TotalTime>
  <Words>958</Words>
  <Application>Microsoft Office PowerPoint</Application>
  <PresentationFormat>Экран (4:3)</PresentationFormat>
  <Paragraphs>415</Paragraphs>
  <Slides>27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9" baseType="lpstr">
      <vt:lpstr>Тема Office</vt:lpstr>
      <vt:lpstr>Формула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111</dc:creator>
  <cp:lastModifiedBy>111</cp:lastModifiedBy>
  <cp:revision>372</cp:revision>
  <dcterms:created xsi:type="dcterms:W3CDTF">2014-01-19T00:40:24Z</dcterms:created>
  <dcterms:modified xsi:type="dcterms:W3CDTF">2014-01-25T03:08:21Z</dcterms:modified>
</cp:coreProperties>
</file>